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8" r:id="rId3"/>
    <p:sldId id="269" r:id="rId4"/>
    <p:sldId id="265" r:id="rId5"/>
    <p:sldId id="266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A4ED-85CB-42D2-994B-1667972331D9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852A-8FA6-49C5-A93D-C00EFED405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265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A4ED-85CB-42D2-994B-1667972331D9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852A-8FA6-49C5-A93D-C00EFED405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17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A4ED-85CB-42D2-994B-1667972331D9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852A-8FA6-49C5-A93D-C00EFED405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127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A4ED-85CB-42D2-994B-1667972331D9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852A-8FA6-49C5-A93D-C00EFED405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13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A4ED-85CB-42D2-994B-1667972331D9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852A-8FA6-49C5-A93D-C00EFED405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949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A4ED-85CB-42D2-994B-1667972331D9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852A-8FA6-49C5-A93D-C00EFED405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97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A4ED-85CB-42D2-994B-1667972331D9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852A-8FA6-49C5-A93D-C00EFED405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30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A4ED-85CB-42D2-994B-1667972331D9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852A-8FA6-49C5-A93D-C00EFED405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47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A4ED-85CB-42D2-994B-1667972331D9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852A-8FA6-49C5-A93D-C00EFED405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8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A4ED-85CB-42D2-994B-1667972331D9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852A-8FA6-49C5-A93D-C00EFED405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5577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A4ED-85CB-42D2-994B-1667972331D9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852A-8FA6-49C5-A93D-C00EFED405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01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EA4ED-85CB-42D2-994B-1667972331D9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F852A-8FA6-49C5-A93D-C00EFED405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27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minfo.org/flavor/nmr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851BE70-5497-4FAD-84A0-F8AA28596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" y="1519105"/>
            <a:ext cx="9122807" cy="514350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D0E161A1-505C-4A36-B2FF-3B91C1946F12}"/>
              </a:ext>
            </a:extLst>
          </p:cNvPr>
          <p:cNvSpPr txBox="1"/>
          <p:nvPr/>
        </p:nvSpPr>
        <p:spPr>
          <a:xfrm>
            <a:off x="573882" y="2081055"/>
            <a:ext cx="1246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C</a:t>
            </a:r>
            <a:r>
              <a:rPr lang="de-DE" sz="2400" b="1" baseline="-25000" dirty="0"/>
              <a:t>6</a:t>
            </a:r>
            <a:r>
              <a:rPr lang="de-DE" sz="2400" b="1" dirty="0"/>
              <a:t>H</a:t>
            </a:r>
            <a:r>
              <a:rPr lang="de-DE" sz="2400" b="1" baseline="-25000" dirty="0"/>
              <a:t>12</a:t>
            </a:r>
            <a:r>
              <a:rPr lang="de-DE" sz="2400" b="1" dirty="0"/>
              <a:t>O</a:t>
            </a:r>
            <a:r>
              <a:rPr lang="de-DE" sz="2400" b="1" baseline="-25000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FA6FB1-3D97-477B-A1A6-8BB45C51D62C}"/>
              </a:ext>
            </a:extLst>
          </p:cNvPr>
          <p:cNvSpPr txBox="1"/>
          <p:nvPr/>
        </p:nvSpPr>
        <p:spPr>
          <a:xfrm>
            <a:off x="3473514" y="3403552"/>
            <a:ext cx="1884170" cy="50783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de-DE" sz="1350" baseline="30000" dirty="0"/>
              <a:t>1</a:t>
            </a:r>
            <a:r>
              <a:rPr lang="de-DE" sz="1350" dirty="0"/>
              <a:t>H NMR </a:t>
            </a:r>
            <a:r>
              <a:rPr lang="de-DE" sz="1350" dirty="0" err="1"/>
              <a:t>spectrum</a:t>
            </a:r>
            <a:r>
              <a:rPr lang="de-DE" sz="1350" dirty="0"/>
              <a:t> </a:t>
            </a:r>
          </a:p>
          <a:p>
            <a:pPr algn="ctr"/>
            <a:r>
              <a:rPr lang="de-DE" sz="1350" dirty="0">
                <a:uFill>
                  <a:solidFill>
                    <a:srgbClr val="FFFF00"/>
                  </a:solidFill>
                </a:uFill>
              </a:rPr>
              <a:t>recorded at 250.13</a:t>
            </a:r>
            <a:r>
              <a:rPr lang="de-DE" sz="1350" dirty="0"/>
              <a:t> MHz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51F398B-3C58-4B5B-BA66-CC80EA426F9B}"/>
              </a:ext>
            </a:extLst>
          </p:cNvPr>
          <p:cNvSpPr txBox="1">
            <a:spLocks/>
          </p:cNvSpPr>
          <p:nvPr/>
        </p:nvSpPr>
        <p:spPr>
          <a:xfrm>
            <a:off x="905696" y="-8712"/>
            <a:ext cx="7332617" cy="160237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</a:pPr>
            <a:r>
              <a:rPr lang="de-DE" sz="5200" dirty="0">
                <a:solidFill>
                  <a:srgbClr val="558ED5"/>
                </a:solidFill>
                <a:latin typeface="+mn-lt"/>
              </a:rPr>
              <a:t>Problem </a:t>
            </a:r>
            <a:r>
              <a:rPr lang="de-DE" sz="5200" dirty="0" err="1">
                <a:solidFill>
                  <a:srgbClr val="558ED5"/>
                </a:solidFill>
                <a:latin typeface="+mn-lt"/>
              </a:rPr>
              <a:t>of</a:t>
            </a:r>
            <a:r>
              <a:rPr lang="de-DE" sz="5200" dirty="0">
                <a:solidFill>
                  <a:srgbClr val="558ED5"/>
                </a:solidFill>
                <a:latin typeface="+mn-lt"/>
              </a:rPr>
              <a:t> </a:t>
            </a:r>
            <a:r>
              <a:rPr lang="de-DE" sz="5200" dirty="0" err="1">
                <a:solidFill>
                  <a:srgbClr val="558ED5"/>
                </a:solidFill>
                <a:latin typeface="+mn-lt"/>
              </a:rPr>
              <a:t>the</a:t>
            </a:r>
            <a:r>
              <a:rPr lang="de-DE" sz="5200" dirty="0">
                <a:solidFill>
                  <a:srgbClr val="558ED5"/>
                </a:solidFill>
                <a:latin typeface="+mn-lt"/>
              </a:rPr>
              <a:t> </a:t>
            </a:r>
            <a:r>
              <a:rPr lang="de-DE" sz="5200" dirty="0" err="1">
                <a:solidFill>
                  <a:srgbClr val="558ED5"/>
                </a:solidFill>
                <a:latin typeface="+mn-lt"/>
              </a:rPr>
              <a:t>Month</a:t>
            </a:r>
            <a:r>
              <a:rPr lang="de-DE" sz="5200" dirty="0">
                <a:solidFill>
                  <a:srgbClr val="558ED5"/>
                </a:solidFill>
                <a:latin typeface="+mn-lt"/>
              </a:rPr>
              <a:t>: </a:t>
            </a:r>
            <a:br>
              <a:rPr lang="de-DE" sz="3300" dirty="0"/>
            </a:br>
            <a:r>
              <a:rPr lang="de-DE" sz="3600" dirty="0" err="1">
                <a:solidFill>
                  <a:srgbClr val="C00000"/>
                </a:solidFill>
                <a:latin typeface="+mn-lt"/>
              </a:rPr>
              <a:t>February</a:t>
            </a:r>
            <a:r>
              <a:rPr lang="de-DE" sz="3600" dirty="0">
                <a:solidFill>
                  <a:srgbClr val="C00000"/>
                </a:solidFill>
                <a:latin typeface="+mn-lt"/>
              </a:rPr>
              <a:t> 2021</a:t>
            </a: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9634FC74-8EB6-481A-BB94-5326B312E384}"/>
              </a:ext>
            </a:extLst>
          </p:cNvPr>
          <p:cNvSpPr txBox="1"/>
          <p:nvPr/>
        </p:nvSpPr>
        <p:spPr>
          <a:xfrm>
            <a:off x="2612576" y="1760668"/>
            <a:ext cx="5625737" cy="1277273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25400"/>
          </a:effectLst>
        </p:spPr>
        <p:txBody>
          <a:bodyPr wrap="square" rtlCol="0">
            <a:spAutoFit/>
          </a:bodyPr>
          <a:lstStyle/>
          <a:p>
            <a:pPr algn="just"/>
            <a:r>
              <a:rPr lang="de-DE" b="1" dirty="0" err="1">
                <a:solidFill>
                  <a:srgbClr val="558ED5"/>
                </a:solidFill>
              </a:rPr>
              <a:t>Deduce</a:t>
            </a:r>
            <a:r>
              <a:rPr lang="de-DE" b="1" dirty="0">
                <a:solidFill>
                  <a:srgbClr val="558ED5"/>
                </a:solidFill>
              </a:rPr>
              <a:t> </a:t>
            </a:r>
            <a:r>
              <a:rPr lang="de-DE" b="1" dirty="0" err="1">
                <a:solidFill>
                  <a:srgbClr val="558ED5"/>
                </a:solidFill>
              </a:rPr>
              <a:t>the</a:t>
            </a:r>
            <a:r>
              <a:rPr lang="de-DE" b="1" dirty="0">
                <a:solidFill>
                  <a:srgbClr val="558ED5"/>
                </a:solidFill>
              </a:rPr>
              <a:t> </a:t>
            </a:r>
            <a:r>
              <a:rPr lang="de-DE" b="1" dirty="0" err="1">
                <a:solidFill>
                  <a:srgbClr val="558ED5"/>
                </a:solidFill>
              </a:rPr>
              <a:t>constitution</a:t>
            </a:r>
            <a:r>
              <a:rPr lang="de-DE" b="1" dirty="0">
                <a:solidFill>
                  <a:srgbClr val="558ED5"/>
                </a:solidFill>
              </a:rPr>
              <a:t>, </a:t>
            </a:r>
            <a:r>
              <a:rPr lang="de-DE" b="1" dirty="0" err="1">
                <a:solidFill>
                  <a:srgbClr val="558ED5"/>
                </a:solidFill>
              </a:rPr>
              <a:t>assign</a:t>
            </a:r>
            <a:r>
              <a:rPr lang="de-DE" b="1" dirty="0">
                <a:solidFill>
                  <a:srgbClr val="558ED5"/>
                </a:solidFill>
              </a:rPr>
              <a:t> all </a:t>
            </a:r>
            <a:r>
              <a:rPr lang="de-DE" b="1" dirty="0" err="1">
                <a:solidFill>
                  <a:srgbClr val="558ED5"/>
                </a:solidFill>
              </a:rPr>
              <a:t>nuclei</a:t>
            </a:r>
            <a:r>
              <a:rPr lang="de-DE" b="1" dirty="0">
                <a:solidFill>
                  <a:srgbClr val="558ED5"/>
                </a:solidFill>
              </a:rPr>
              <a:t> and </a:t>
            </a:r>
            <a:r>
              <a:rPr lang="de-DE" b="1" dirty="0" err="1">
                <a:solidFill>
                  <a:srgbClr val="558ED5"/>
                </a:solidFill>
              </a:rPr>
              <a:t>work</a:t>
            </a:r>
            <a:r>
              <a:rPr lang="de-DE" b="1" dirty="0">
                <a:solidFill>
                  <a:srgbClr val="558ED5"/>
                </a:solidFill>
              </a:rPr>
              <a:t> out </a:t>
            </a:r>
            <a:r>
              <a:rPr lang="de-DE" b="1" dirty="0" err="1">
                <a:solidFill>
                  <a:srgbClr val="558ED5"/>
                </a:solidFill>
              </a:rPr>
              <a:t>two</a:t>
            </a:r>
            <a:r>
              <a:rPr lang="de-DE" b="1" dirty="0">
                <a:solidFill>
                  <a:srgbClr val="558ED5"/>
                </a:solidFill>
              </a:rPr>
              <a:t> proton-proton </a:t>
            </a:r>
            <a:r>
              <a:rPr lang="de-DE" b="1" dirty="0" err="1">
                <a:solidFill>
                  <a:srgbClr val="558ED5"/>
                </a:solidFill>
              </a:rPr>
              <a:t>coupling</a:t>
            </a:r>
            <a:r>
              <a:rPr lang="de-DE" b="1" dirty="0">
                <a:solidFill>
                  <a:srgbClr val="558ED5"/>
                </a:solidFill>
              </a:rPr>
              <a:t> </a:t>
            </a:r>
            <a:r>
              <a:rPr lang="de-DE" b="1" dirty="0" err="1">
                <a:solidFill>
                  <a:srgbClr val="558ED5"/>
                </a:solidFill>
              </a:rPr>
              <a:t>constants</a:t>
            </a:r>
            <a:r>
              <a:rPr lang="de-DE" b="1" dirty="0">
                <a:solidFill>
                  <a:srgbClr val="558ED5"/>
                </a:solidFill>
              </a:rPr>
              <a:t>.</a:t>
            </a:r>
          </a:p>
          <a:p>
            <a:pPr algn="just">
              <a:spcBef>
                <a:spcPts val="600"/>
              </a:spcBef>
            </a:pPr>
            <a:r>
              <a:rPr lang="de-DE" dirty="0"/>
              <a:t>After </a:t>
            </a:r>
            <a:r>
              <a:rPr lang="de-DE" dirty="0" err="1"/>
              <a:t>deducing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constitution</a:t>
            </a:r>
            <a:r>
              <a:rPr lang="de-DE" dirty="0"/>
              <a:t>, turn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/>
              <a:t>real </a:t>
            </a:r>
            <a:r>
              <a:rPr lang="de-DE" b="1" dirty="0" err="1"/>
              <a:t>challenge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 (</a:t>
            </a:r>
            <a:r>
              <a:rPr lang="de-DE" dirty="0" err="1"/>
              <a:t>slide</a:t>
            </a:r>
            <a:r>
              <a:rPr lang="de-DE" dirty="0"/>
              <a:t> 4).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9DEC01-F3E3-4905-88A4-F04FD329CC43}"/>
              </a:ext>
            </a:extLst>
          </p:cNvPr>
          <p:cNvSpPr/>
          <p:nvPr/>
        </p:nvSpPr>
        <p:spPr>
          <a:xfrm rot="16200000">
            <a:off x="-462579" y="4429347"/>
            <a:ext cx="1268296" cy="196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675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© Dr. Rainer </a:t>
            </a:r>
            <a:r>
              <a:rPr lang="de-DE" sz="675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Haeßner</a:t>
            </a:r>
            <a:r>
              <a:rPr lang="de-DE" sz="675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2020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3105B86A-AD12-4BF7-A614-33863FCB1F56}"/>
              </a:ext>
            </a:extLst>
          </p:cNvPr>
          <p:cNvGrpSpPr/>
          <p:nvPr/>
        </p:nvGrpSpPr>
        <p:grpSpPr>
          <a:xfrm rot="16200000">
            <a:off x="8198371" y="3735684"/>
            <a:ext cx="1119273" cy="392963"/>
            <a:chOff x="6767507" y="3193844"/>
            <a:chExt cx="1492364" cy="523951"/>
          </a:xfrm>
        </p:grpSpPr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1CD61E18-F7C3-4342-9456-A207C6523F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7507" y="3284219"/>
              <a:ext cx="556260" cy="289560"/>
            </a:xfrm>
            <a:prstGeom prst="rect">
              <a:avLst/>
            </a:prstGeom>
          </p:spPr>
        </p:pic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21E1FCA8-86FB-4AAD-87FC-5796F52B6F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3662" y="3193844"/>
              <a:ext cx="756209" cy="5239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5334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444FC2FE-DDAC-4220-A56A-90D7C3180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" y="1318806"/>
            <a:ext cx="9136667" cy="5143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C8AA0B-533C-4C38-B128-453DCA65C192}"/>
              </a:ext>
            </a:extLst>
          </p:cNvPr>
          <p:cNvSpPr txBox="1"/>
          <p:nvPr/>
        </p:nvSpPr>
        <p:spPr>
          <a:xfrm>
            <a:off x="620923" y="2138601"/>
            <a:ext cx="2542478" cy="50783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350" baseline="30000" dirty="0"/>
              <a:t>1</a:t>
            </a:r>
            <a:r>
              <a:rPr lang="de-DE" sz="1350" dirty="0"/>
              <a:t>H/</a:t>
            </a:r>
            <a:r>
              <a:rPr lang="de-DE" sz="1350" baseline="30000" dirty="0"/>
              <a:t>13</a:t>
            </a:r>
            <a:r>
              <a:rPr lang="de-DE" sz="1350" dirty="0"/>
              <a:t>C-HMBC </a:t>
            </a:r>
          </a:p>
          <a:p>
            <a:pPr algn="ctr"/>
            <a:r>
              <a:rPr lang="de-DE" sz="1350" dirty="0" err="1">
                <a:uFill>
                  <a:solidFill>
                    <a:srgbClr val="FFFF00"/>
                  </a:solidFill>
                </a:uFill>
              </a:rPr>
              <a:t>recorded</a:t>
            </a:r>
            <a:r>
              <a:rPr lang="de-DE" sz="1350" dirty="0">
                <a:uFill>
                  <a:solidFill>
                    <a:srgbClr val="FFFF00"/>
                  </a:solidFill>
                </a:uFill>
              </a:rPr>
              <a:t> at 250.13/62.90</a:t>
            </a:r>
            <a:r>
              <a:rPr lang="de-DE" sz="1350" dirty="0"/>
              <a:t> MHz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D4AE3DD-47FE-4467-8CA7-D7A54412C46E}"/>
              </a:ext>
            </a:extLst>
          </p:cNvPr>
          <p:cNvSpPr txBox="1"/>
          <p:nvPr/>
        </p:nvSpPr>
        <p:spPr>
          <a:xfrm>
            <a:off x="593181" y="3161723"/>
            <a:ext cx="2570220" cy="2031325"/>
          </a:xfrm>
          <a:prstGeom prst="rect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de-DE" dirty="0"/>
              <a:t>The f</a:t>
            </a:r>
            <a:r>
              <a:rPr lang="de-DE" baseline="-25000" dirty="0"/>
              <a:t>1</a:t>
            </a:r>
            <a:r>
              <a:rPr lang="de-DE" dirty="0"/>
              <a:t> </a:t>
            </a:r>
            <a:r>
              <a:rPr lang="de-DE" dirty="0" err="1"/>
              <a:t>projection</a:t>
            </a:r>
            <a:r>
              <a:rPr lang="de-DE" dirty="0"/>
              <a:t> </a:t>
            </a:r>
            <a:r>
              <a:rPr lang="de-DE" dirty="0" err="1"/>
              <a:t>contains</a:t>
            </a:r>
            <a:r>
              <a:rPr lang="de-DE" dirty="0"/>
              <a:t> all </a:t>
            </a:r>
            <a:r>
              <a:rPr lang="de-DE" dirty="0" err="1"/>
              <a:t>six</a:t>
            </a:r>
            <a:r>
              <a:rPr lang="de-DE" dirty="0"/>
              <a:t> </a:t>
            </a:r>
            <a:r>
              <a:rPr lang="de-DE" dirty="0" err="1"/>
              <a:t>carbon</a:t>
            </a:r>
            <a:r>
              <a:rPr lang="de-DE" dirty="0"/>
              <a:t> </a:t>
            </a:r>
            <a:r>
              <a:rPr lang="de-DE" dirty="0" err="1"/>
              <a:t>signals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compound.</a:t>
            </a:r>
          </a:p>
          <a:p>
            <a:pPr algn="just"/>
            <a:endParaRPr lang="de-DE" dirty="0"/>
          </a:p>
          <a:p>
            <a:pPr algn="just"/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separate </a:t>
            </a:r>
            <a:r>
              <a:rPr lang="de-DE" dirty="0" err="1"/>
              <a:t>one</a:t>
            </a:r>
            <a:r>
              <a:rPr lang="de-DE" dirty="0"/>
              <a:t> dimensional </a:t>
            </a:r>
            <a:r>
              <a:rPr lang="de-DE" dirty="0" err="1"/>
              <a:t>carbon</a:t>
            </a:r>
            <a:r>
              <a:rPr lang="de-DE" dirty="0"/>
              <a:t> </a:t>
            </a:r>
            <a:r>
              <a:rPr lang="de-DE" dirty="0" err="1"/>
              <a:t>spectrum</a:t>
            </a:r>
            <a:r>
              <a:rPr lang="de-DE" dirty="0"/>
              <a:t> </a:t>
            </a:r>
            <a:r>
              <a:rPr lang="de-DE" dirty="0" err="1"/>
              <a:t>given</a:t>
            </a:r>
            <a:r>
              <a:rPr lang="de-DE" dirty="0"/>
              <a:t>.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4F1883C-4395-4DDF-A8E8-AD79011952ED}"/>
              </a:ext>
            </a:extLst>
          </p:cNvPr>
          <p:cNvSpPr/>
          <p:nvPr/>
        </p:nvSpPr>
        <p:spPr>
          <a:xfrm>
            <a:off x="458260" y="6131255"/>
            <a:ext cx="1268296" cy="196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675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© Dr. Rainer </a:t>
            </a:r>
            <a:r>
              <a:rPr lang="de-DE" sz="675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Haeßner</a:t>
            </a:r>
            <a:r>
              <a:rPr lang="de-DE" sz="675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2020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B79B654B-08CE-414D-804A-96E503614AFC}"/>
              </a:ext>
            </a:extLst>
          </p:cNvPr>
          <p:cNvGrpSpPr/>
          <p:nvPr/>
        </p:nvGrpSpPr>
        <p:grpSpPr>
          <a:xfrm>
            <a:off x="2611285" y="5985082"/>
            <a:ext cx="1119273" cy="392963"/>
            <a:chOff x="6767507" y="3193844"/>
            <a:chExt cx="1492364" cy="523951"/>
          </a:xfrm>
        </p:grpSpPr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45D5285F-F9F6-461F-A5B8-204AC1176E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7507" y="3284219"/>
              <a:ext cx="556260" cy="289560"/>
            </a:xfrm>
            <a:prstGeom prst="rect">
              <a:avLst/>
            </a:prstGeom>
          </p:spPr>
        </p:pic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D30C4874-8907-49D6-A705-9EEC464FE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3662" y="3193844"/>
              <a:ext cx="756209" cy="523951"/>
            </a:xfrm>
            <a:prstGeom prst="rect">
              <a:avLst/>
            </a:prstGeom>
          </p:spPr>
        </p:pic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2B059285-CF62-44B9-A4F0-4F371EF5206A}"/>
              </a:ext>
            </a:extLst>
          </p:cNvPr>
          <p:cNvSpPr txBox="1">
            <a:spLocks/>
          </p:cNvSpPr>
          <p:nvPr/>
        </p:nvSpPr>
        <p:spPr>
          <a:xfrm>
            <a:off x="905696" y="-69675"/>
            <a:ext cx="7332617" cy="160237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</a:pPr>
            <a:r>
              <a:rPr lang="de-DE" sz="5200" dirty="0">
                <a:solidFill>
                  <a:srgbClr val="558ED5"/>
                </a:solidFill>
                <a:latin typeface="+mn-lt"/>
              </a:rPr>
              <a:t>Problem </a:t>
            </a:r>
            <a:r>
              <a:rPr lang="de-DE" sz="5200" dirty="0" err="1">
                <a:solidFill>
                  <a:srgbClr val="558ED5"/>
                </a:solidFill>
                <a:latin typeface="+mn-lt"/>
              </a:rPr>
              <a:t>of</a:t>
            </a:r>
            <a:r>
              <a:rPr lang="de-DE" sz="5200" dirty="0">
                <a:solidFill>
                  <a:srgbClr val="558ED5"/>
                </a:solidFill>
                <a:latin typeface="+mn-lt"/>
              </a:rPr>
              <a:t> </a:t>
            </a:r>
            <a:r>
              <a:rPr lang="de-DE" sz="5200" dirty="0" err="1">
                <a:solidFill>
                  <a:srgbClr val="558ED5"/>
                </a:solidFill>
                <a:latin typeface="+mn-lt"/>
              </a:rPr>
              <a:t>the</a:t>
            </a:r>
            <a:r>
              <a:rPr lang="de-DE" sz="5200" dirty="0">
                <a:solidFill>
                  <a:srgbClr val="558ED5"/>
                </a:solidFill>
                <a:latin typeface="+mn-lt"/>
              </a:rPr>
              <a:t> </a:t>
            </a:r>
            <a:r>
              <a:rPr lang="de-DE" sz="5200" dirty="0" err="1">
                <a:solidFill>
                  <a:srgbClr val="558ED5"/>
                </a:solidFill>
                <a:latin typeface="+mn-lt"/>
              </a:rPr>
              <a:t>Month</a:t>
            </a:r>
            <a:r>
              <a:rPr lang="de-DE" sz="5200" dirty="0">
                <a:solidFill>
                  <a:srgbClr val="558ED5"/>
                </a:solidFill>
                <a:latin typeface="+mn-lt"/>
              </a:rPr>
              <a:t>: </a:t>
            </a:r>
            <a:br>
              <a:rPr lang="de-DE" sz="3300" dirty="0"/>
            </a:br>
            <a:r>
              <a:rPr lang="de-DE" sz="3600" dirty="0" err="1">
                <a:solidFill>
                  <a:srgbClr val="C00000"/>
                </a:solidFill>
                <a:latin typeface="+mn-lt"/>
              </a:rPr>
              <a:t>February</a:t>
            </a:r>
            <a:r>
              <a:rPr lang="de-DE" sz="3600" dirty="0">
                <a:solidFill>
                  <a:srgbClr val="C00000"/>
                </a:solidFill>
                <a:latin typeface="+mn-lt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292319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DD7451C1-A2D0-454F-B4B9-55D6BC5BF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" y="1440720"/>
            <a:ext cx="9136667" cy="5143500"/>
          </a:xfrm>
          <a:prstGeom prst="rect">
            <a:avLst/>
          </a:prstGeom>
        </p:spPr>
      </p:pic>
      <p:sp>
        <p:nvSpPr>
          <p:cNvPr id="5" name="TextBox 5">
            <a:extLst>
              <a:ext uri="{FF2B5EF4-FFF2-40B4-BE49-F238E27FC236}">
                <a16:creationId xmlns:a16="http://schemas.microsoft.com/office/drawing/2014/main" id="{6E8FA028-A4C5-453B-989C-DD696672D8A5}"/>
              </a:ext>
            </a:extLst>
          </p:cNvPr>
          <p:cNvSpPr txBox="1"/>
          <p:nvPr/>
        </p:nvSpPr>
        <p:spPr>
          <a:xfrm>
            <a:off x="1221063" y="1713529"/>
            <a:ext cx="2542478" cy="50783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350" baseline="30000" dirty="0"/>
              <a:t>1</a:t>
            </a:r>
            <a:r>
              <a:rPr lang="de-DE" sz="1350" dirty="0"/>
              <a:t>H/</a:t>
            </a:r>
            <a:r>
              <a:rPr lang="de-DE" sz="1350" baseline="30000" dirty="0"/>
              <a:t>13</a:t>
            </a:r>
            <a:r>
              <a:rPr lang="de-DE" sz="1350" dirty="0"/>
              <a:t>C-HSQC </a:t>
            </a:r>
          </a:p>
          <a:p>
            <a:pPr algn="ctr"/>
            <a:r>
              <a:rPr lang="de-DE" sz="1350" dirty="0" err="1">
                <a:uFill>
                  <a:solidFill>
                    <a:srgbClr val="FFFF00"/>
                  </a:solidFill>
                </a:uFill>
              </a:rPr>
              <a:t>recorded</a:t>
            </a:r>
            <a:r>
              <a:rPr lang="de-DE" sz="1350" dirty="0">
                <a:uFill>
                  <a:solidFill>
                    <a:srgbClr val="FFFF00"/>
                  </a:solidFill>
                </a:uFill>
              </a:rPr>
              <a:t> at 250.13/62.90</a:t>
            </a:r>
            <a:r>
              <a:rPr lang="de-DE" sz="1350" dirty="0"/>
              <a:t> MHz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AC6C0A-A9A3-4FBC-8A19-2B196EEFCA51}"/>
              </a:ext>
            </a:extLst>
          </p:cNvPr>
          <p:cNvSpPr txBox="1"/>
          <p:nvPr/>
        </p:nvSpPr>
        <p:spPr>
          <a:xfrm>
            <a:off x="5675973" y="1713532"/>
            <a:ext cx="2542478" cy="50783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350" baseline="30000" dirty="0"/>
              <a:t>1</a:t>
            </a:r>
            <a:r>
              <a:rPr lang="de-DE" sz="1350" dirty="0"/>
              <a:t>H/</a:t>
            </a:r>
            <a:r>
              <a:rPr lang="de-DE" sz="1350" baseline="30000" dirty="0"/>
              <a:t>1</a:t>
            </a:r>
            <a:r>
              <a:rPr lang="de-DE" sz="1350" dirty="0"/>
              <a:t>H-DQF-COSY </a:t>
            </a:r>
          </a:p>
          <a:p>
            <a:pPr algn="ctr"/>
            <a:r>
              <a:rPr lang="de-DE" sz="1350" dirty="0" err="1">
                <a:uFill>
                  <a:solidFill>
                    <a:srgbClr val="FFFF00"/>
                  </a:solidFill>
                </a:uFill>
              </a:rPr>
              <a:t>recorded</a:t>
            </a:r>
            <a:r>
              <a:rPr lang="de-DE" sz="1350" dirty="0">
                <a:uFill>
                  <a:solidFill>
                    <a:srgbClr val="FFFF00"/>
                  </a:solidFill>
                </a:uFill>
              </a:rPr>
              <a:t> at 250.13</a:t>
            </a:r>
            <a:r>
              <a:rPr lang="de-DE" sz="1350" dirty="0"/>
              <a:t> MHz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F6ED55B-A337-495B-A99F-7FAFEB864281}"/>
              </a:ext>
            </a:extLst>
          </p:cNvPr>
          <p:cNvSpPr/>
          <p:nvPr/>
        </p:nvSpPr>
        <p:spPr>
          <a:xfrm rot="16200000">
            <a:off x="-462579" y="4333548"/>
            <a:ext cx="1268296" cy="196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675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© Dr. Rainer </a:t>
            </a:r>
            <a:r>
              <a:rPr lang="de-DE" sz="675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Haeßner</a:t>
            </a:r>
            <a:r>
              <a:rPr lang="de-DE" sz="675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2020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023DB44F-BD00-4F3B-A47F-C1CE0D849F37}"/>
              </a:ext>
            </a:extLst>
          </p:cNvPr>
          <p:cNvGrpSpPr/>
          <p:nvPr/>
        </p:nvGrpSpPr>
        <p:grpSpPr>
          <a:xfrm rot="16200000">
            <a:off x="4272977" y="4171111"/>
            <a:ext cx="1119273" cy="392963"/>
            <a:chOff x="6767507" y="3193844"/>
            <a:chExt cx="1492364" cy="523951"/>
          </a:xfrm>
        </p:grpSpPr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AA56C23D-06FB-4953-9486-B03C517610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7507" y="3284219"/>
              <a:ext cx="556260" cy="289560"/>
            </a:xfrm>
            <a:prstGeom prst="rect">
              <a:avLst/>
            </a:prstGeom>
          </p:spPr>
        </p:pic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6E4DFB4E-CFE9-45B2-87E6-CB90892420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3662" y="3193844"/>
              <a:ext cx="756209" cy="523951"/>
            </a:xfrm>
            <a:prstGeom prst="rect">
              <a:avLst/>
            </a:prstGeom>
          </p:spPr>
        </p:pic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96657D81-ED26-48F3-BAFF-31B8B38ED26F}"/>
              </a:ext>
            </a:extLst>
          </p:cNvPr>
          <p:cNvSpPr txBox="1">
            <a:spLocks/>
          </p:cNvSpPr>
          <p:nvPr/>
        </p:nvSpPr>
        <p:spPr>
          <a:xfrm>
            <a:off x="905696" y="-69675"/>
            <a:ext cx="7332617" cy="160237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</a:pPr>
            <a:r>
              <a:rPr lang="de-DE" sz="5200" dirty="0">
                <a:solidFill>
                  <a:srgbClr val="558ED5"/>
                </a:solidFill>
                <a:latin typeface="+mn-lt"/>
              </a:rPr>
              <a:t>Problem </a:t>
            </a:r>
            <a:r>
              <a:rPr lang="de-DE" sz="5200" dirty="0" err="1">
                <a:solidFill>
                  <a:srgbClr val="558ED5"/>
                </a:solidFill>
                <a:latin typeface="+mn-lt"/>
              </a:rPr>
              <a:t>of</a:t>
            </a:r>
            <a:r>
              <a:rPr lang="de-DE" sz="5200" dirty="0">
                <a:solidFill>
                  <a:srgbClr val="558ED5"/>
                </a:solidFill>
                <a:latin typeface="+mn-lt"/>
              </a:rPr>
              <a:t> </a:t>
            </a:r>
            <a:r>
              <a:rPr lang="de-DE" sz="5200" dirty="0" err="1">
                <a:solidFill>
                  <a:srgbClr val="558ED5"/>
                </a:solidFill>
                <a:latin typeface="+mn-lt"/>
              </a:rPr>
              <a:t>the</a:t>
            </a:r>
            <a:r>
              <a:rPr lang="de-DE" sz="5200" dirty="0">
                <a:solidFill>
                  <a:srgbClr val="558ED5"/>
                </a:solidFill>
                <a:latin typeface="+mn-lt"/>
              </a:rPr>
              <a:t> </a:t>
            </a:r>
            <a:r>
              <a:rPr lang="de-DE" sz="5200" dirty="0" err="1">
                <a:solidFill>
                  <a:srgbClr val="558ED5"/>
                </a:solidFill>
                <a:latin typeface="+mn-lt"/>
              </a:rPr>
              <a:t>Month</a:t>
            </a:r>
            <a:r>
              <a:rPr lang="de-DE" sz="5200" dirty="0">
                <a:solidFill>
                  <a:srgbClr val="558ED5"/>
                </a:solidFill>
                <a:latin typeface="+mn-lt"/>
              </a:rPr>
              <a:t>: </a:t>
            </a:r>
            <a:br>
              <a:rPr lang="de-DE" sz="3300" dirty="0"/>
            </a:br>
            <a:r>
              <a:rPr lang="de-DE" sz="3600" dirty="0" err="1">
                <a:solidFill>
                  <a:srgbClr val="C00000"/>
                </a:solidFill>
                <a:latin typeface="+mn-lt"/>
              </a:rPr>
              <a:t>February</a:t>
            </a:r>
            <a:r>
              <a:rPr lang="de-DE" sz="3600" dirty="0">
                <a:solidFill>
                  <a:srgbClr val="C00000"/>
                </a:solidFill>
                <a:latin typeface="+mn-lt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2422467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2A9A0700-7076-41DB-BB0E-EE5FC4551C6E}"/>
              </a:ext>
            </a:extLst>
          </p:cNvPr>
          <p:cNvSpPr/>
          <p:nvPr/>
        </p:nvSpPr>
        <p:spPr>
          <a:xfrm>
            <a:off x="670560" y="1793969"/>
            <a:ext cx="7785463" cy="4153990"/>
          </a:xfrm>
          <a:prstGeom prst="rect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71059E4-3327-43FA-93C3-A85F7CAF5BA8}"/>
              </a:ext>
            </a:extLst>
          </p:cNvPr>
          <p:cNvSpPr txBox="1"/>
          <p:nvPr/>
        </p:nvSpPr>
        <p:spPr>
          <a:xfrm>
            <a:off x="1978817" y="2077681"/>
            <a:ext cx="5186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de-D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challenge</a:t>
            </a:r>
            <a:endParaRPr lang="de-D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4A15332-0DA4-40C1-806D-B88951DD67F4}"/>
              </a:ext>
            </a:extLst>
          </p:cNvPr>
          <p:cNvSpPr txBox="1"/>
          <p:nvPr/>
        </p:nvSpPr>
        <p:spPr>
          <a:xfrm>
            <a:off x="781730" y="3280142"/>
            <a:ext cx="75805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With three chemical shifts and two coupling constants, </a:t>
            </a:r>
            <a:r>
              <a:rPr lang="en-US" dirty="0">
                <a:hlinkClick r:id="rId2"/>
              </a:rPr>
              <a:t>you can simulate</a:t>
            </a:r>
            <a:r>
              <a:rPr lang="en-US" dirty="0"/>
              <a:t> the three </a:t>
            </a:r>
            <a:r>
              <a:rPr lang="en-US" dirty="0" err="1"/>
              <a:t>multiplets</a:t>
            </a:r>
            <a:r>
              <a:rPr lang="en-US" dirty="0"/>
              <a:t> in the proton spectrum.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simulation for the </a:t>
            </a:r>
            <a:r>
              <a:rPr lang="en-US" dirty="0" err="1"/>
              <a:t>multiplet</a:t>
            </a:r>
            <a:r>
              <a:rPr lang="en-US" dirty="0"/>
              <a:t> at about 3.4 ppm will provide an almost perfect result, but in the case of the other two </a:t>
            </a:r>
            <a:r>
              <a:rPr lang="en-US" dirty="0" err="1"/>
              <a:t>multiplets</a:t>
            </a:r>
            <a:r>
              <a:rPr lang="en-US" dirty="0"/>
              <a:t> there are small but significant deviations: The </a:t>
            </a:r>
            <a:r>
              <a:rPr lang="en-US" dirty="0" err="1"/>
              <a:t>multiplet</a:t>
            </a:r>
            <a:r>
              <a:rPr lang="en-US" dirty="0"/>
              <a:t> at about 1.9 ppm looks a bit more complex than expected, although there exists a clear base structure. But the </a:t>
            </a:r>
            <a:r>
              <a:rPr lang="en-US" dirty="0" err="1"/>
              <a:t>mutiplet</a:t>
            </a:r>
            <a:r>
              <a:rPr lang="en-US" dirty="0"/>
              <a:t> at about 2.4 ppm should be a pure triplet.</a:t>
            </a:r>
            <a:endParaRPr lang="de-DE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756B9BE-F57D-40D3-853E-46A5B09AC5E7}"/>
              </a:ext>
            </a:extLst>
          </p:cNvPr>
          <p:cNvSpPr txBox="1">
            <a:spLocks/>
          </p:cNvSpPr>
          <p:nvPr/>
        </p:nvSpPr>
        <p:spPr>
          <a:xfrm>
            <a:off x="905696" y="-69675"/>
            <a:ext cx="7332617" cy="160237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</a:pPr>
            <a:r>
              <a:rPr lang="de-DE" sz="5200" dirty="0">
                <a:solidFill>
                  <a:srgbClr val="558ED5"/>
                </a:solidFill>
                <a:latin typeface="+mn-lt"/>
              </a:rPr>
              <a:t>Problem </a:t>
            </a:r>
            <a:r>
              <a:rPr lang="de-DE" sz="5200" dirty="0" err="1">
                <a:solidFill>
                  <a:srgbClr val="558ED5"/>
                </a:solidFill>
                <a:latin typeface="+mn-lt"/>
              </a:rPr>
              <a:t>of</a:t>
            </a:r>
            <a:r>
              <a:rPr lang="de-DE" sz="5200" dirty="0">
                <a:solidFill>
                  <a:srgbClr val="558ED5"/>
                </a:solidFill>
                <a:latin typeface="+mn-lt"/>
              </a:rPr>
              <a:t> </a:t>
            </a:r>
            <a:r>
              <a:rPr lang="de-DE" sz="5200" dirty="0" err="1">
                <a:solidFill>
                  <a:srgbClr val="558ED5"/>
                </a:solidFill>
                <a:latin typeface="+mn-lt"/>
              </a:rPr>
              <a:t>the</a:t>
            </a:r>
            <a:r>
              <a:rPr lang="de-DE" sz="5200" dirty="0">
                <a:solidFill>
                  <a:srgbClr val="558ED5"/>
                </a:solidFill>
                <a:latin typeface="+mn-lt"/>
              </a:rPr>
              <a:t> </a:t>
            </a:r>
            <a:r>
              <a:rPr lang="de-DE" sz="5200" dirty="0" err="1">
                <a:solidFill>
                  <a:srgbClr val="558ED5"/>
                </a:solidFill>
                <a:latin typeface="+mn-lt"/>
              </a:rPr>
              <a:t>Month</a:t>
            </a:r>
            <a:r>
              <a:rPr lang="de-DE" sz="5200" dirty="0">
                <a:solidFill>
                  <a:srgbClr val="558ED5"/>
                </a:solidFill>
                <a:latin typeface="+mn-lt"/>
              </a:rPr>
              <a:t>: </a:t>
            </a:r>
            <a:br>
              <a:rPr lang="de-DE" sz="3300" dirty="0"/>
            </a:br>
            <a:r>
              <a:rPr lang="de-DE" sz="3600" dirty="0" err="1">
                <a:solidFill>
                  <a:srgbClr val="C00000"/>
                </a:solidFill>
                <a:latin typeface="+mn-lt"/>
              </a:rPr>
              <a:t>February</a:t>
            </a:r>
            <a:r>
              <a:rPr lang="de-DE" sz="3600" dirty="0">
                <a:solidFill>
                  <a:srgbClr val="C00000"/>
                </a:solidFill>
                <a:latin typeface="+mn-lt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3514744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A55F0D00-48F9-4A4B-9FD3-F498A7B17312}"/>
              </a:ext>
            </a:extLst>
          </p:cNvPr>
          <p:cNvSpPr/>
          <p:nvPr/>
        </p:nvSpPr>
        <p:spPr>
          <a:xfrm>
            <a:off x="-22728" y="139584"/>
            <a:ext cx="9184143" cy="6435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AD93C94-C4E2-4A35-AD5A-72ADCC213B0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242" y="1450254"/>
            <a:ext cx="9103519" cy="5124450"/>
            <a:chOff x="17" y="8"/>
            <a:chExt cx="7646" cy="4304"/>
          </a:xfrm>
        </p:grpSpPr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ACC3760C-CF83-48F8-8D37-29349E341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" y="8"/>
              <a:ext cx="7646" cy="4304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de-DE" sz="1350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196EDBD4-7111-4D5A-B71C-41390F2927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" y="1192"/>
              <a:ext cx="7420" cy="2606"/>
            </a:xfrm>
            <a:custGeom>
              <a:avLst/>
              <a:gdLst>
                <a:gd name="T0" fmla="*/ 499 w 36225"/>
                <a:gd name="T1" fmla="*/ 12707 h 12711"/>
                <a:gd name="T2" fmla="*/ 1097 w 36225"/>
                <a:gd name="T3" fmla="*/ 12705 h 12711"/>
                <a:gd name="T4" fmla="*/ 1694 w 36225"/>
                <a:gd name="T5" fmla="*/ 12699 h 12711"/>
                <a:gd name="T6" fmla="*/ 2292 w 36225"/>
                <a:gd name="T7" fmla="*/ 12699 h 12711"/>
                <a:gd name="T8" fmla="*/ 2890 w 36225"/>
                <a:gd name="T9" fmla="*/ 12696 h 12711"/>
                <a:gd name="T10" fmla="*/ 3487 w 36225"/>
                <a:gd name="T11" fmla="*/ 12694 h 12711"/>
                <a:gd name="T12" fmla="*/ 4085 w 36225"/>
                <a:gd name="T13" fmla="*/ 12692 h 12711"/>
                <a:gd name="T14" fmla="*/ 4683 w 36225"/>
                <a:gd name="T15" fmla="*/ 12688 h 12711"/>
                <a:gd name="T16" fmla="*/ 5280 w 36225"/>
                <a:gd name="T17" fmla="*/ 12684 h 12711"/>
                <a:gd name="T18" fmla="*/ 5878 w 36225"/>
                <a:gd name="T19" fmla="*/ 12677 h 12711"/>
                <a:gd name="T20" fmla="*/ 6476 w 36225"/>
                <a:gd name="T21" fmla="*/ 12667 h 12711"/>
                <a:gd name="T22" fmla="*/ 7073 w 36225"/>
                <a:gd name="T23" fmla="*/ 12650 h 12711"/>
                <a:gd name="T24" fmla="*/ 7674 w 36225"/>
                <a:gd name="T25" fmla="*/ 12623 h 12711"/>
                <a:gd name="T26" fmla="*/ 8272 w 36225"/>
                <a:gd name="T27" fmla="*/ 12572 h 12711"/>
                <a:gd name="T28" fmla="*/ 8870 w 36225"/>
                <a:gd name="T29" fmla="*/ 12439 h 12711"/>
                <a:gd name="T30" fmla="*/ 9467 w 36225"/>
                <a:gd name="T31" fmla="*/ 11886 h 12711"/>
                <a:gd name="T32" fmla="*/ 10065 w 36225"/>
                <a:gd name="T33" fmla="*/ 7304 h 12711"/>
                <a:gd name="T34" fmla="*/ 10663 w 36225"/>
                <a:gd name="T35" fmla="*/ 10408 h 12711"/>
                <a:gd name="T36" fmla="*/ 11260 w 36225"/>
                <a:gd name="T37" fmla="*/ 12228 h 12711"/>
                <a:gd name="T38" fmla="*/ 11858 w 36225"/>
                <a:gd name="T39" fmla="*/ 12462 h 12711"/>
                <a:gd name="T40" fmla="*/ 12456 w 36225"/>
                <a:gd name="T41" fmla="*/ 12511 h 12711"/>
                <a:gd name="T42" fmla="*/ 13053 w 36225"/>
                <a:gd name="T43" fmla="*/ 12490 h 12711"/>
                <a:gd name="T44" fmla="*/ 13651 w 36225"/>
                <a:gd name="T45" fmla="*/ 12395 h 12711"/>
                <a:gd name="T46" fmla="*/ 14249 w 36225"/>
                <a:gd name="T47" fmla="*/ 12109 h 12711"/>
                <a:gd name="T48" fmla="*/ 14849 w 36225"/>
                <a:gd name="T49" fmla="*/ 10830 h 12711"/>
                <a:gd name="T50" fmla="*/ 15447 w 36225"/>
                <a:gd name="T51" fmla="*/ 557 h 12711"/>
                <a:gd name="T52" fmla="*/ 16045 w 36225"/>
                <a:gd name="T53" fmla="*/ 8003 h 12711"/>
                <a:gd name="T54" fmla="*/ 16642 w 36225"/>
                <a:gd name="T55" fmla="*/ 11753 h 12711"/>
                <a:gd name="T56" fmla="*/ 17240 w 36225"/>
                <a:gd name="T57" fmla="*/ 12291 h 12711"/>
                <a:gd name="T58" fmla="*/ 17838 w 36225"/>
                <a:gd name="T59" fmla="*/ 12445 h 12711"/>
                <a:gd name="T60" fmla="*/ 18435 w 36225"/>
                <a:gd name="T61" fmla="*/ 12492 h 12711"/>
                <a:gd name="T62" fmla="*/ 19033 w 36225"/>
                <a:gd name="T63" fmla="*/ 12466 h 12711"/>
                <a:gd name="T64" fmla="*/ 19631 w 36225"/>
                <a:gd name="T65" fmla="*/ 12321 h 12711"/>
                <a:gd name="T66" fmla="*/ 20228 w 36225"/>
                <a:gd name="T67" fmla="*/ 11586 h 12711"/>
                <a:gd name="T68" fmla="*/ 20826 w 36225"/>
                <a:gd name="T69" fmla="*/ 5475 h 12711"/>
                <a:gd name="T70" fmla="*/ 21427 w 36225"/>
                <a:gd name="T71" fmla="*/ 10298 h 12711"/>
                <a:gd name="T72" fmla="*/ 22024 w 36225"/>
                <a:gd name="T73" fmla="*/ 12190 h 12711"/>
                <a:gd name="T74" fmla="*/ 22622 w 36225"/>
                <a:gd name="T75" fmla="*/ 12485 h 12711"/>
                <a:gd name="T76" fmla="*/ 23220 w 36225"/>
                <a:gd name="T77" fmla="*/ 12580 h 12711"/>
                <a:gd name="T78" fmla="*/ 23817 w 36225"/>
                <a:gd name="T79" fmla="*/ 12625 h 12711"/>
                <a:gd name="T80" fmla="*/ 24415 w 36225"/>
                <a:gd name="T81" fmla="*/ 12650 h 12711"/>
                <a:gd name="T82" fmla="*/ 25013 w 36225"/>
                <a:gd name="T83" fmla="*/ 12665 h 12711"/>
                <a:gd name="T84" fmla="*/ 25611 w 36225"/>
                <a:gd name="T85" fmla="*/ 12675 h 12711"/>
                <a:gd name="T86" fmla="*/ 26208 w 36225"/>
                <a:gd name="T87" fmla="*/ 12682 h 12711"/>
                <a:gd name="T88" fmla="*/ 26806 w 36225"/>
                <a:gd name="T89" fmla="*/ 12686 h 12711"/>
                <a:gd name="T90" fmla="*/ 27404 w 36225"/>
                <a:gd name="T91" fmla="*/ 12690 h 12711"/>
                <a:gd name="T92" fmla="*/ 28001 w 36225"/>
                <a:gd name="T93" fmla="*/ 12692 h 12711"/>
                <a:gd name="T94" fmla="*/ 28602 w 36225"/>
                <a:gd name="T95" fmla="*/ 12694 h 12711"/>
                <a:gd name="T96" fmla="*/ 29200 w 36225"/>
                <a:gd name="T97" fmla="*/ 12696 h 12711"/>
                <a:gd name="T98" fmla="*/ 29797 w 36225"/>
                <a:gd name="T99" fmla="*/ 12701 h 12711"/>
                <a:gd name="T100" fmla="*/ 30395 w 36225"/>
                <a:gd name="T101" fmla="*/ 12705 h 12711"/>
                <a:gd name="T102" fmla="*/ 30993 w 36225"/>
                <a:gd name="T103" fmla="*/ 12705 h 12711"/>
                <a:gd name="T104" fmla="*/ 31590 w 36225"/>
                <a:gd name="T105" fmla="*/ 12705 h 12711"/>
                <a:gd name="T106" fmla="*/ 32188 w 36225"/>
                <a:gd name="T107" fmla="*/ 12707 h 12711"/>
                <a:gd name="T108" fmla="*/ 32786 w 36225"/>
                <a:gd name="T109" fmla="*/ 12707 h 12711"/>
                <a:gd name="T110" fmla="*/ 33383 w 36225"/>
                <a:gd name="T111" fmla="*/ 12707 h 12711"/>
                <a:gd name="T112" fmla="*/ 33981 w 36225"/>
                <a:gd name="T113" fmla="*/ 12707 h 12711"/>
                <a:gd name="T114" fmla="*/ 34579 w 36225"/>
                <a:gd name="T115" fmla="*/ 12707 h 12711"/>
                <a:gd name="T116" fmla="*/ 35176 w 36225"/>
                <a:gd name="T117" fmla="*/ 12709 h 12711"/>
                <a:gd name="T118" fmla="*/ 35777 w 36225"/>
                <a:gd name="T119" fmla="*/ 12711 h 12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6225" h="12711">
                  <a:moveTo>
                    <a:pt x="0" y="12707"/>
                  </a:moveTo>
                  <a:lnTo>
                    <a:pt x="0" y="12707"/>
                  </a:lnTo>
                  <a:lnTo>
                    <a:pt x="48" y="12707"/>
                  </a:lnTo>
                  <a:lnTo>
                    <a:pt x="99" y="12707"/>
                  </a:lnTo>
                  <a:lnTo>
                    <a:pt x="149" y="12707"/>
                  </a:lnTo>
                  <a:lnTo>
                    <a:pt x="197" y="12707"/>
                  </a:lnTo>
                  <a:lnTo>
                    <a:pt x="248" y="12707"/>
                  </a:lnTo>
                  <a:lnTo>
                    <a:pt x="299" y="12707"/>
                  </a:lnTo>
                  <a:lnTo>
                    <a:pt x="347" y="12707"/>
                  </a:lnTo>
                  <a:lnTo>
                    <a:pt x="397" y="12707"/>
                  </a:lnTo>
                  <a:lnTo>
                    <a:pt x="448" y="12707"/>
                  </a:lnTo>
                  <a:lnTo>
                    <a:pt x="499" y="12707"/>
                  </a:lnTo>
                  <a:lnTo>
                    <a:pt x="547" y="12707"/>
                  </a:lnTo>
                  <a:lnTo>
                    <a:pt x="598" y="12707"/>
                  </a:lnTo>
                  <a:lnTo>
                    <a:pt x="648" y="12707"/>
                  </a:lnTo>
                  <a:lnTo>
                    <a:pt x="696" y="12707"/>
                  </a:lnTo>
                  <a:lnTo>
                    <a:pt x="747" y="12705"/>
                  </a:lnTo>
                  <a:lnTo>
                    <a:pt x="798" y="12705"/>
                  </a:lnTo>
                  <a:lnTo>
                    <a:pt x="846" y="12705"/>
                  </a:lnTo>
                  <a:lnTo>
                    <a:pt x="896" y="12705"/>
                  </a:lnTo>
                  <a:lnTo>
                    <a:pt x="947" y="12705"/>
                  </a:lnTo>
                  <a:lnTo>
                    <a:pt x="995" y="12705"/>
                  </a:lnTo>
                  <a:lnTo>
                    <a:pt x="1046" y="12705"/>
                  </a:lnTo>
                  <a:lnTo>
                    <a:pt x="1097" y="12705"/>
                  </a:lnTo>
                  <a:lnTo>
                    <a:pt x="1145" y="12705"/>
                  </a:lnTo>
                  <a:lnTo>
                    <a:pt x="1195" y="12705"/>
                  </a:lnTo>
                  <a:lnTo>
                    <a:pt x="1246" y="12705"/>
                  </a:lnTo>
                  <a:lnTo>
                    <a:pt x="1294" y="12705"/>
                  </a:lnTo>
                  <a:lnTo>
                    <a:pt x="1345" y="12703"/>
                  </a:lnTo>
                  <a:lnTo>
                    <a:pt x="1396" y="12703"/>
                  </a:lnTo>
                  <a:lnTo>
                    <a:pt x="1443" y="12703"/>
                  </a:lnTo>
                  <a:lnTo>
                    <a:pt x="1494" y="12703"/>
                  </a:lnTo>
                  <a:lnTo>
                    <a:pt x="1545" y="12703"/>
                  </a:lnTo>
                  <a:lnTo>
                    <a:pt x="1593" y="12703"/>
                  </a:lnTo>
                  <a:lnTo>
                    <a:pt x="1644" y="12701"/>
                  </a:lnTo>
                  <a:lnTo>
                    <a:pt x="1694" y="12699"/>
                  </a:lnTo>
                  <a:lnTo>
                    <a:pt x="1742" y="12699"/>
                  </a:lnTo>
                  <a:lnTo>
                    <a:pt x="1793" y="12699"/>
                  </a:lnTo>
                  <a:lnTo>
                    <a:pt x="1844" y="12699"/>
                  </a:lnTo>
                  <a:lnTo>
                    <a:pt x="1892" y="12699"/>
                  </a:lnTo>
                  <a:lnTo>
                    <a:pt x="1942" y="12699"/>
                  </a:lnTo>
                  <a:lnTo>
                    <a:pt x="1993" y="12699"/>
                  </a:lnTo>
                  <a:lnTo>
                    <a:pt x="2041" y="12699"/>
                  </a:lnTo>
                  <a:lnTo>
                    <a:pt x="2092" y="12699"/>
                  </a:lnTo>
                  <a:lnTo>
                    <a:pt x="2143" y="12699"/>
                  </a:lnTo>
                  <a:lnTo>
                    <a:pt x="2190" y="12699"/>
                  </a:lnTo>
                  <a:lnTo>
                    <a:pt x="2241" y="12699"/>
                  </a:lnTo>
                  <a:lnTo>
                    <a:pt x="2292" y="12699"/>
                  </a:lnTo>
                  <a:lnTo>
                    <a:pt x="2340" y="12699"/>
                  </a:lnTo>
                  <a:lnTo>
                    <a:pt x="2391" y="12699"/>
                  </a:lnTo>
                  <a:lnTo>
                    <a:pt x="2441" y="12699"/>
                  </a:lnTo>
                  <a:lnTo>
                    <a:pt x="2489" y="12699"/>
                  </a:lnTo>
                  <a:lnTo>
                    <a:pt x="2540" y="12696"/>
                  </a:lnTo>
                  <a:lnTo>
                    <a:pt x="2591" y="12696"/>
                  </a:lnTo>
                  <a:lnTo>
                    <a:pt x="2639" y="12696"/>
                  </a:lnTo>
                  <a:lnTo>
                    <a:pt x="2689" y="12696"/>
                  </a:lnTo>
                  <a:lnTo>
                    <a:pt x="2740" y="12696"/>
                  </a:lnTo>
                  <a:lnTo>
                    <a:pt x="2791" y="12696"/>
                  </a:lnTo>
                  <a:lnTo>
                    <a:pt x="2839" y="12696"/>
                  </a:lnTo>
                  <a:lnTo>
                    <a:pt x="2890" y="12696"/>
                  </a:lnTo>
                  <a:lnTo>
                    <a:pt x="2941" y="12696"/>
                  </a:lnTo>
                  <a:lnTo>
                    <a:pt x="2988" y="12696"/>
                  </a:lnTo>
                  <a:lnTo>
                    <a:pt x="3039" y="12696"/>
                  </a:lnTo>
                  <a:lnTo>
                    <a:pt x="3090" y="12696"/>
                  </a:lnTo>
                  <a:lnTo>
                    <a:pt x="3138" y="12696"/>
                  </a:lnTo>
                  <a:lnTo>
                    <a:pt x="3189" y="12694"/>
                  </a:lnTo>
                  <a:lnTo>
                    <a:pt x="3239" y="12694"/>
                  </a:lnTo>
                  <a:lnTo>
                    <a:pt x="3287" y="12694"/>
                  </a:lnTo>
                  <a:lnTo>
                    <a:pt x="3338" y="12694"/>
                  </a:lnTo>
                  <a:lnTo>
                    <a:pt x="3389" y="12694"/>
                  </a:lnTo>
                  <a:lnTo>
                    <a:pt x="3437" y="12694"/>
                  </a:lnTo>
                  <a:lnTo>
                    <a:pt x="3487" y="12694"/>
                  </a:lnTo>
                  <a:lnTo>
                    <a:pt x="3538" y="12694"/>
                  </a:lnTo>
                  <a:lnTo>
                    <a:pt x="3586" y="12694"/>
                  </a:lnTo>
                  <a:lnTo>
                    <a:pt x="3637" y="12694"/>
                  </a:lnTo>
                  <a:lnTo>
                    <a:pt x="3688" y="12694"/>
                  </a:lnTo>
                  <a:lnTo>
                    <a:pt x="3735" y="12692"/>
                  </a:lnTo>
                  <a:lnTo>
                    <a:pt x="3786" y="12692"/>
                  </a:lnTo>
                  <a:lnTo>
                    <a:pt x="3837" y="12692"/>
                  </a:lnTo>
                  <a:lnTo>
                    <a:pt x="3885" y="12692"/>
                  </a:lnTo>
                  <a:lnTo>
                    <a:pt x="3936" y="12692"/>
                  </a:lnTo>
                  <a:lnTo>
                    <a:pt x="3986" y="12692"/>
                  </a:lnTo>
                  <a:lnTo>
                    <a:pt x="4034" y="12692"/>
                  </a:lnTo>
                  <a:lnTo>
                    <a:pt x="4085" y="12692"/>
                  </a:lnTo>
                  <a:lnTo>
                    <a:pt x="4136" y="12692"/>
                  </a:lnTo>
                  <a:lnTo>
                    <a:pt x="4184" y="12690"/>
                  </a:lnTo>
                  <a:lnTo>
                    <a:pt x="4235" y="12690"/>
                  </a:lnTo>
                  <a:lnTo>
                    <a:pt x="4285" y="12690"/>
                  </a:lnTo>
                  <a:lnTo>
                    <a:pt x="4333" y="12690"/>
                  </a:lnTo>
                  <a:lnTo>
                    <a:pt x="4384" y="12690"/>
                  </a:lnTo>
                  <a:lnTo>
                    <a:pt x="4435" y="12690"/>
                  </a:lnTo>
                  <a:lnTo>
                    <a:pt x="4483" y="12690"/>
                  </a:lnTo>
                  <a:lnTo>
                    <a:pt x="4533" y="12688"/>
                  </a:lnTo>
                  <a:lnTo>
                    <a:pt x="4584" y="12688"/>
                  </a:lnTo>
                  <a:lnTo>
                    <a:pt x="4632" y="12688"/>
                  </a:lnTo>
                  <a:lnTo>
                    <a:pt x="4683" y="12688"/>
                  </a:lnTo>
                  <a:lnTo>
                    <a:pt x="4734" y="12688"/>
                  </a:lnTo>
                  <a:lnTo>
                    <a:pt x="4781" y="12688"/>
                  </a:lnTo>
                  <a:lnTo>
                    <a:pt x="4832" y="12686"/>
                  </a:lnTo>
                  <a:lnTo>
                    <a:pt x="4883" y="12686"/>
                  </a:lnTo>
                  <a:lnTo>
                    <a:pt x="4931" y="12686"/>
                  </a:lnTo>
                  <a:lnTo>
                    <a:pt x="4982" y="12686"/>
                  </a:lnTo>
                  <a:lnTo>
                    <a:pt x="5032" y="12686"/>
                  </a:lnTo>
                  <a:lnTo>
                    <a:pt x="5083" y="12686"/>
                  </a:lnTo>
                  <a:lnTo>
                    <a:pt x="5131" y="12684"/>
                  </a:lnTo>
                  <a:lnTo>
                    <a:pt x="5182" y="12684"/>
                  </a:lnTo>
                  <a:lnTo>
                    <a:pt x="5233" y="12684"/>
                  </a:lnTo>
                  <a:lnTo>
                    <a:pt x="5280" y="12684"/>
                  </a:lnTo>
                  <a:lnTo>
                    <a:pt x="5331" y="12682"/>
                  </a:lnTo>
                  <a:lnTo>
                    <a:pt x="5382" y="12682"/>
                  </a:lnTo>
                  <a:lnTo>
                    <a:pt x="5430" y="12682"/>
                  </a:lnTo>
                  <a:lnTo>
                    <a:pt x="5481" y="12682"/>
                  </a:lnTo>
                  <a:lnTo>
                    <a:pt x="5531" y="12682"/>
                  </a:lnTo>
                  <a:lnTo>
                    <a:pt x="5579" y="12680"/>
                  </a:lnTo>
                  <a:lnTo>
                    <a:pt x="5630" y="12680"/>
                  </a:lnTo>
                  <a:lnTo>
                    <a:pt x="5681" y="12680"/>
                  </a:lnTo>
                  <a:lnTo>
                    <a:pt x="5729" y="12677"/>
                  </a:lnTo>
                  <a:lnTo>
                    <a:pt x="5780" y="12677"/>
                  </a:lnTo>
                  <a:lnTo>
                    <a:pt x="5830" y="12677"/>
                  </a:lnTo>
                  <a:lnTo>
                    <a:pt x="5878" y="12677"/>
                  </a:lnTo>
                  <a:lnTo>
                    <a:pt x="5929" y="12675"/>
                  </a:lnTo>
                  <a:lnTo>
                    <a:pt x="5980" y="12675"/>
                  </a:lnTo>
                  <a:lnTo>
                    <a:pt x="6028" y="12675"/>
                  </a:lnTo>
                  <a:lnTo>
                    <a:pt x="6078" y="12673"/>
                  </a:lnTo>
                  <a:lnTo>
                    <a:pt x="6129" y="12673"/>
                  </a:lnTo>
                  <a:lnTo>
                    <a:pt x="6177" y="12673"/>
                  </a:lnTo>
                  <a:lnTo>
                    <a:pt x="6228" y="12671"/>
                  </a:lnTo>
                  <a:lnTo>
                    <a:pt x="6279" y="12671"/>
                  </a:lnTo>
                  <a:lnTo>
                    <a:pt x="6326" y="12669"/>
                  </a:lnTo>
                  <a:lnTo>
                    <a:pt x="6377" y="12669"/>
                  </a:lnTo>
                  <a:lnTo>
                    <a:pt x="6428" y="12669"/>
                  </a:lnTo>
                  <a:lnTo>
                    <a:pt x="6476" y="12667"/>
                  </a:lnTo>
                  <a:lnTo>
                    <a:pt x="6527" y="12667"/>
                  </a:lnTo>
                  <a:lnTo>
                    <a:pt x="6577" y="12665"/>
                  </a:lnTo>
                  <a:lnTo>
                    <a:pt x="6625" y="12665"/>
                  </a:lnTo>
                  <a:lnTo>
                    <a:pt x="6676" y="12661"/>
                  </a:lnTo>
                  <a:lnTo>
                    <a:pt x="6727" y="12661"/>
                  </a:lnTo>
                  <a:lnTo>
                    <a:pt x="6775" y="12658"/>
                  </a:lnTo>
                  <a:lnTo>
                    <a:pt x="6825" y="12658"/>
                  </a:lnTo>
                  <a:lnTo>
                    <a:pt x="6876" y="12656"/>
                  </a:lnTo>
                  <a:lnTo>
                    <a:pt x="6924" y="12654"/>
                  </a:lnTo>
                  <a:lnTo>
                    <a:pt x="6975" y="12652"/>
                  </a:lnTo>
                  <a:lnTo>
                    <a:pt x="7026" y="12650"/>
                  </a:lnTo>
                  <a:lnTo>
                    <a:pt x="7073" y="12650"/>
                  </a:lnTo>
                  <a:lnTo>
                    <a:pt x="7124" y="12648"/>
                  </a:lnTo>
                  <a:lnTo>
                    <a:pt x="7175" y="12646"/>
                  </a:lnTo>
                  <a:lnTo>
                    <a:pt x="7223" y="12644"/>
                  </a:lnTo>
                  <a:lnTo>
                    <a:pt x="7274" y="12642"/>
                  </a:lnTo>
                  <a:lnTo>
                    <a:pt x="7325" y="12639"/>
                  </a:lnTo>
                  <a:lnTo>
                    <a:pt x="7372" y="12637"/>
                  </a:lnTo>
                  <a:lnTo>
                    <a:pt x="7423" y="12635"/>
                  </a:lnTo>
                  <a:lnTo>
                    <a:pt x="7474" y="12633"/>
                  </a:lnTo>
                  <a:lnTo>
                    <a:pt x="7525" y="12631"/>
                  </a:lnTo>
                  <a:lnTo>
                    <a:pt x="7573" y="12629"/>
                  </a:lnTo>
                  <a:lnTo>
                    <a:pt x="7623" y="12627"/>
                  </a:lnTo>
                  <a:lnTo>
                    <a:pt x="7674" y="12623"/>
                  </a:lnTo>
                  <a:lnTo>
                    <a:pt x="7722" y="12620"/>
                  </a:lnTo>
                  <a:lnTo>
                    <a:pt x="7773" y="12616"/>
                  </a:lnTo>
                  <a:lnTo>
                    <a:pt x="7824" y="12614"/>
                  </a:lnTo>
                  <a:lnTo>
                    <a:pt x="7871" y="12610"/>
                  </a:lnTo>
                  <a:lnTo>
                    <a:pt x="7922" y="12606"/>
                  </a:lnTo>
                  <a:lnTo>
                    <a:pt x="7973" y="12601"/>
                  </a:lnTo>
                  <a:lnTo>
                    <a:pt x="8021" y="12597"/>
                  </a:lnTo>
                  <a:lnTo>
                    <a:pt x="8072" y="12593"/>
                  </a:lnTo>
                  <a:lnTo>
                    <a:pt x="8122" y="12589"/>
                  </a:lnTo>
                  <a:lnTo>
                    <a:pt x="8170" y="12582"/>
                  </a:lnTo>
                  <a:lnTo>
                    <a:pt x="8221" y="12576"/>
                  </a:lnTo>
                  <a:lnTo>
                    <a:pt x="8272" y="12572"/>
                  </a:lnTo>
                  <a:lnTo>
                    <a:pt x="8320" y="12563"/>
                  </a:lnTo>
                  <a:lnTo>
                    <a:pt x="8370" y="12557"/>
                  </a:lnTo>
                  <a:lnTo>
                    <a:pt x="8421" y="12551"/>
                  </a:lnTo>
                  <a:lnTo>
                    <a:pt x="8469" y="12542"/>
                  </a:lnTo>
                  <a:lnTo>
                    <a:pt x="8520" y="12532"/>
                  </a:lnTo>
                  <a:lnTo>
                    <a:pt x="8571" y="12523"/>
                  </a:lnTo>
                  <a:lnTo>
                    <a:pt x="8618" y="12513"/>
                  </a:lnTo>
                  <a:lnTo>
                    <a:pt x="8669" y="12500"/>
                  </a:lnTo>
                  <a:lnTo>
                    <a:pt x="8720" y="12487"/>
                  </a:lnTo>
                  <a:lnTo>
                    <a:pt x="8768" y="12473"/>
                  </a:lnTo>
                  <a:lnTo>
                    <a:pt x="8819" y="12458"/>
                  </a:lnTo>
                  <a:lnTo>
                    <a:pt x="8870" y="12439"/>
                  </a:lnTo>
                  <a:lnTo>
                    <a:pt x="8917" y="12420"/>
                  </a:lnTo>
                  <a:lnTo>
                    <a:pt x="8968" y="12397"/>
                  </a:lnTo>
                  <a:lnTo>
                    <a:pt x="9019" y="12373"/>
                  </a:lnTo>
                  <a:lnTo>
                    <a:pt x="9067" y="12344"/>
                  </a:lnTo>
                  <a:lnTo>
                    <a:pt x="9118" y="12312"/>
                  </a:lnTo>
                  <a:lnTo>
                    <a:pt x="9168" y="12276"/>
                  </a:lnTo>
                  <a:lnTo>
                    <a:pt x="9216" y="12234"/>
                  </a:lnTo>
                  <a:lnTo>
                    <a:pt x="9267" y="12185"/>
                  </a:lnTo>
                  <a:lnTo>
                    <a:pt x="9318" y="12128"/>
                  </a:lnTo>
                  <a:lnTo>
                    <a:pt x="9366" y="12061"/>
                  </a:lnTo>
                  <a:lnTo>
                    <a:pt x="9416" y="11983"/>
                  </a:lnTo>
                  <a:lnTo>
                    <a:pt x="9467" y="11886"/>
                  </a:lnTo>
                  <a:lnTo>
                    <a:pt x="9515" y="11772"/>
                  </a:lnTo>
                  <a:lnTo>
                    <a:pt x="9566" y="11628"/>
                  </a:lnTo>
                  <a:lnTo>
                    <a:pt x="9617" y="11453"/>
                  </a:lnTo>
                  <a:lnTo>
                    <a:pt x="9664" y="11233"/>
                  </a:lnTo>
                  <a:lnTo>
                    <a:pt x="9715" y="10957"/>
                  </a:lnTo>
                  <a:lnTo>
                    <a:pt x="9766" y="10606"/>
                  </a:lnTo>
                  <a:lnTo>
                    <a:pt x="9817" y="10163"/>
                  </a:lnTo>
                  <a:lnTo>
                    <a:pt x="9865" y="9616"/>
                  </a:lnTo>
                  <a:lnTo>
                    <a:pt x="9915" y="8972"/>
                  </a:lnTo>
                  <a:lnTo>
                    <a:pt x="9966" y="8290"/>
                  </a:lnTo>
                  <a:lnTo>
                    <a:pt x="10014" y="7686"/>
                  </a:lnTo>
                  <a:lnTo>
                    <a:pt x="10065" y="7304"/>
                  </a:lnTo>
                  <a:lnTo>
                    <a:pt x="10116" y="7187"/>
                  </a:lnTo>
                  <a:lnTo>
                    <a:pt x="10163" y="7234"/>
                  </a:lnTo>
                  <a:lnTo>
                    <a:pt x="10214" y="7287"/>
                  </a:lnTo>
                  <a:lnTo>
                    <a:pt x="10265" y="7251"/>
                  </a:lnTo>
                  <a:lnTo>
                    <a:pt x="10313" y="7171"/>
                  </a:lnTo>
                  <a:lnTo>
                    <a:pt x="10364" y="7185"/>
                  </a:lnTo>
                  <a:lnTo>
                    <a:pt x="10415" y="7447"/>
                  </a:lnTo>
                  <a:lnTo>
                    <a:pt x="10462" y="7975"/>
                  </a:lnTo>
                  <a:lnTo>
                    <a:pt x="10513" y="8649"/>
                  </a:lnTo>
                  <a:lnTo>
                    <a:pt x="10564" y="9324"/>
                  </a:lnTo>
                  <a:lnTo>
                    <a:pt x="10612" y="9920"/>
                  </a:lnTo>
                  <a:lnTo>
                    <a:pt x="10663" y="10408"/>
                  </a:lnTo>
                  <a:lnTo>
                    <a:pt x="10713" y="10796"/>
                  </a:lnTo>
                  <a:lnTo>
                    <a:pt x="10761" y="11102"/>
                  </a:lnTo>
                  <a:lnTo>
                    <a:pt x="10812" y="11345"/>
                  </a:lnTo>
                  <a:lnTo>
                    <a:pt x="10863" y="11537"/>
                  </a:lnTo>
                  <a:lnTo>
                    <a:pt x="10911" y="11691"/>
                  </a:lnTo>
                  <a:lnTo>
                    <a:pt x="10961" y="11816"/>
                  </a:lnTo>
                  <a:lnTo>
                    <a:pt x="11012" y="11917"/>
                  </a:lnTo>
                  <a:lnTo>
                    <a:pt x="11060" y="12004"/>
                  </a:lnTo>
                  <a:lnTo>
                    <a:pt x="11111" y="12074"/>
                  </a:lnTo>
                  <a:lnTo>
                    <a:pt x="11162" y="12133"/>
                  </a:lnTo>
                  <a:lnTo>
                    <a:pt x="11209" y="12183"/>
                  </a:lnTo>
                  <a:lnTo>
                    <a:pt x="11260" y="12228"/>
                  </a:lnTo>
                  <a:lnTo>
                    <a:pt x="11311" y="12264"/>
                  </a:lnTo>
                  <a:lnTo>
                    <a:pt x="11359" y="12297"/>
                  </a:lnTo>
                  <a:lnTo>
                    <a:pt x="11410" y="12325"/>
                  </a:lnTo>
                  <a:lnTo>
                    <a:pt x="11460" y="12348"/>
                  </a:lnTo>
                  <a:lnTo>
                    <a:pt x="11508" y="12369"/>
                  </a:lnTo>
                  <a:lnTo>
                    <a:pt x="11559" y="12388"/>
                  </a:lnTo>
                  <a:lnTo>
                    <a:pt x="11610" y="12405"/>
                  </a:lnTo>
                  <a:lnTo>
                    <a:pt x="11658" y="12420"/>
                  </a:lnTo>
                  <a:lnTo>
                    <a:pt x="11708" y="12433"/>
                  </a:lnTo>
                  <a:lnTo>
                    <a:pt x="11759" y="12443"/>
                  </a:lnTo>
                  <a:lnTo>
                    <a:pt x="11807" y="12454"/>
                  </a:lnTo>
                  <a:lnTo>
                    <a:pt x="11858" y="12462"/>
                  </a:lnTo>
                  <a:lnTo>
                    <a:pt x="11909" y="12471"/>
                  </a:lnTo>
                  <a:lnTo>
                    <a:pt x="11957" y="12479"/>
                  </a:lnTo>
                  <a:lnTo>
                    <a:pt x="12007" y="12483"/>
                  </a:lnTo>
                  <a:lnTo>
                    <a:pt x="12058" y="12490"/>
                  </a:lnTo>
                  <a:lnTo>
                    <a:pt x="12109" y="12494"/>
                  </a:lnTo>
                  <a:lnTo>
                    <a:pt x="12157" y="12498"/>
                  </a:lnTo>
                  <a:lnTo>
                    <a:pt x="12208" y="12502"/>
                  </a:lnTo>
                  <a:lnTo>
                    <a:pt x="12258" y="12504"/>
                  </a:lnTo>
                  <a:lnTo>
                    <a:pt x="12306" y="12506"/>
                  </a:lnTo>
                  <a:lnTo>
                    <a:pt x="12357" y="12509"/>
                  </a:lnTo>
                  <a:lnTo>
                    <a:pt x="12408" y="12511"/>
                  </a:lnTo>
                  <a:lnTo>
                    <a:pt x="12456" y="12511"/>
                  </a:lnTo>
                  <a:lnTo>
                    <a:pt x="12506" y="12511"/>
                  </a:lnTo>
                  <a:lnTo>
                    <a:pt x="12557" y="12511"/>
                  </a:lnTo>
                  <a:lnTo>
                    <a:pt x="12605" y="12511"/>
                  </a:lnTo>
                  <a:lnTo>
                    <a:pt x="12656" y="12511"/>
                  </a:lnTo>
                  <a:lnTo>
                    <a:pt x="12707" y="12509"/>
                  </a:lnTo>
                  <a:lnTo>
                    <a:pt x="12754" y="12509"/>
                  </a:lnTo>
                  <a:lnTo>
                    <a:pt x="12805" y="12506"/>
                  </a:lnTo>
                  <a:lnTo>
                    <a:pt x="12856" y="12504"/>
                  </a:lnTo>
                  <a:lnTo>
                    <a:pt x="12904" y="12500"/>
                  </a:lnTo>
                  <a:lnTo>
                    <a:pt x="12955" y="12498"/>
                  </a:lnTo>
                  <a:lnTo>
                    <a:pt x="13005" y="12494"/>
                  </a:lnTo>
                  <a:lnTo>
                    <a:pt x="13053" y="12490"/>
                  </a:lnTo>
                  <a:lnTo>
                    <a:pt x="13104" y="12485"/>
                  </a:lnTo>
                  <a:lnTo>
                    <a:pt x="13155" y="12481"/>
                  </a:lnTo>
                  <a:lnTo>
                    <a:pt x="13203" y="12475"/>
                  </a:lnTo>
                  <a:lnTo>
                    <a:pt x="13253" y="12468"/>
                  </a:lnTo>
                  <a:lnTo>
                    <a:pt x="13304" y="12462"/>
                  </a:lnTo>
                  <a:lnTo>
                    <a:pt x="13352" y="12454"/>
                  </a:lnTo>
                  <a:lnTo>
                    <a:pt x="13403" y="12447"/>
                  </a:lnTo>
                  <a:lnTo>
                    <a:pt x="13454" y="12439"/>
                  </a:lnTo>
                  <a:lnTo>
                    <a:pt x="13502" y="12428"/>
                  </a:lnTo>
                  <a:lnTo>
                    <a:pt x="13552" y="12418"/>
                  </a:lnTo>
                  <a:lnTo>
                    <a:pt x="13603" y="12407"/>
                  </a:lnTo>
                  <a:lnTo>
                    <a:pt x="13651" y="12395"/>
                  </a:lnTo>
                  <a:lnTo>
                    <a:pt x="13702" y="12382"/>
                  </a:lnTo>
                  <a:lnTo>
                    <a:pt x="13753" y="12367"/>
                  </a:lnTo>
                  <a:lnTo>
                    <a:pt x="13800" y="12350"/>
                  </a:lnTo>
                  <a:lnTo>
                    <a:pt x="13851" y="12333"/>
                  </a:lnTo>
                  <a:lnTo>
                    <a:pt x="13902" y="12314"/>
                  </a:lnTo>
                  <a:lnTo>
                    <a:pt x="13950" y="12293"/>
                  </a:lnTo>
                  <a:lnTo>
                    <a:pt x="14001" y="12270"/>
                  </a:lnTo>
                  <a:lnTo>
                    <a:pt x="14051" y="12242"/>
                  </a:lnTo>
                  <a:lnTo>
                    <a:pt x="14099" y="12215"/>
                  </a:lnTo>
                  <a:lnTo>
                    <a:pt x="14150" y="12183"/>
                  </a:lnTo>
                  <a:lnTo>
                    <a:pt x="14201" y="12147"/>
                  </a:lnTo>
                  <a:lnTo>
                    <a:pt x="14249" y="12109"/>
                  </a:lnTo>
                  <a:lnTo>
                    <a:pt x="14299" y="12065"/>
                  </a:lnTo>
                  <a:lnTo>
                    <a:pt x="14350" y="12014"/>
                  </a:lnTo>
                  <a:lnTo>
                    <a:pt x="14401" y="11960"/>
                  </a:lnTo>
                  <a:lnTo>
                    <a:pt x="14449" y="11894"/>
                  </a:lnTo>
                  <a:lnTo>
                    <a:pt x="14500" y="11822"/>
                  </a:lnTo>
                  <a:lnTo>
                    <a:pt x="14550" y="11738"/>
                  </a:lnTo>
                  <a:lnTo>
                    <a:pt x="14598" y="11641"/>
                  </a:lnTo>
                  <a:lnTo>
                    <a:pt x="14649" y="11529"/>
                  </a:lnTo>
                  <a:lnTo>
                    <a:pt x="14700" y="11396"/>
                  </a:lnTo>
                  <a:lnTo>
                    <a:pt x="14748" y="11240"/>
                  </a:lnTo>
                  <a:lnTo>
                    <a:pt x="14798" y="11054"/>
                  </a:lnTo>
                  <a:lnTo>
                    <a:pt x="14849" y="10830"/>
                  </a:lnTo>
                  <a:lnTo>
                    <a:pt x="14897" y="10557"/>
                  </a:lnTo>
                  <a:lnTo>
                    <a:pt x="14948" y="10222"/>
                  </a:lnTo>
                  <a:lnTo>
                    <a:pt x="14999" y="9806"/>
                  </a:lnTo>
                  <a:lnTo>
                    <a:pt x="15047" y="9284"/>
                  </a:lnTo>
                  <a:lnTo>
                    <a:pt x="15097" y="8625"/>
                  </a:lnTo>
                  <a:lnTo>
                    <a:pt x="15148" y="7793"/>
                  </a:lnTo>
                  <a:lnTo>
                    <a:pt x="15196" y="6750"/>
                  </a:lnTo>
                  <a:lnTo>
                    <a:pt x="15247" y="5483"/>
                  </a:lnTo>
                  <a:lnTo>
                    <a:pt x="15298" y="4043"/>
                  </a:lnTo>
                  <a:lnTo>
                    <a:pt x="15345" y="2580"/>
                  </a:lnTo>
                  <a:lnTo>
                    <a:pt x="15396" y="1345"/>
                  </a:lnTo>
                  <a:lnTo>
                    <a:pt x="15447" y="557"/>
                  </a:lnTo>
                  <a:lnTo>
                    <a:pt x="15495" y="245"/>
                  </a:lnTo>
                  <a:lnTo>
                    <a:pt x="15546" y="211"/>
                  </a:lnTo>
                  <a:lnTo>
                    <a:pt x="15596" y="186"/>
                  </a:lnTo>
                  <a:lnTo>
                    <a:pt x="15644" y="61"/>
                  </a:lnTo>
                  <a:lnTo>
                    <a:pt x="15695" y="0"/>
                  </a:lnTo>
                  <a:lnTo>
                    <a:pt x="15746" y="340"/>
                  </a:lnTo>
                  <a:lnTo>
                    <a:pt x="15794" y="1288"/>
                  </a:lnTo>
                  <a:lnTo>
                    <a:pt x="15844" y="2715"/>
                  </a:lnTo>
                  <a:lnTo>
                    <a:pt x="15895" y="4297"/>
                  </a:lnTo>
                  <a:lnTo>
                    <a:pt x="15943" y="5766"/>
                  </a:lnTo>
                  <a:lnTo>
                    <a:pt x="15994" y="7006"/>
                  </a:lnTo>
                  <a:lnTo>
                    <a:pt x="16045" y="8003"/>
                  </a:lnTo>
                  <a:lnTo>
                    <a:pt x="16092" y="8792"/>
                  </a:lnTo>
                  <a:lnTo>
                    <a:pt x="16143" y="9415"/>
                  </a:lnTo>
                  <a:lnTo>
                    <a:pt x="16194" y="9909"/>
                  </a:lnTo>
                  <a:lnTo>
                    <a:pt x="16242" y="10302"/>
                  </a:lnTo>
                  <a:lnTo>
                    <a:pt x="16293" y="10621"/>
                  </a:lnTo>
                  <a:lnTo>
                    <a:pt x="16343" y="10881"/>
                  </a:lnTo>
                  <a:lnTo>
                    <a:pt x="16391" y="11096"/>
                  </a:lnTo>
                  <a:lnTo>
                    <a:pt x="16442" y="11273"/>
                  </a:lnTo>
                  <a:lnTo>
                    <a:pt x="16493" y="11423"/>
                  </a:lnTo>
                  <a:lnTo>
                    <a:pt x="16541" y="11550"/>
                  </a:lnTo>
                  <a:lnTo>
                    <a:pt x="16592" y="11660"/>
                  </a:lnTo>
                  <a:lnTo>
                    <a:pt x="16642" y="11753"/>
                  </a:lnTo>
                  <a:lnTo>
                    <a:pt x="16693" y="11833"/>
                  </a:lnTo>
                  <a:lnTo>
                    <a:pt x="16741" y="11905"/>
                  </a:lnTo>
                  <a:lnTo>
                    <a:pt x="16792" y="11966"/>
                  </a:lnTo>
                  <a:lnTo>
                    <a:pt x="16843" y="12021"/>
                  </a:lnTo>
                  <a:lnTo>
                    <a:pt x="16890" y="12069"/>
                  </a:lnTo>
                  <a:lnTo>
                    <a:pt x="16941" y="12112"/>
                  </a:lnTo>
                  <a:lnTo>
                    <a:pt x="16992" y="12150"/>
                  </a:lnTo>
                  <a:lnTo>
                    <a:pt x="17040" y="12183"/>
                  </a:lnTo>
                  <a:lnTo>
                    <a:pt x="17091" y="12215"/>
                  </a:lnTo>
                  <a:lnTo>
                    <a:pt x="17141" y="12242"/>
                  </a:lnTo>
                  <a:lnTo>
                    <a:pt x="17189" y="12268"/>
                  </a:lnTo>
                  <a:lnTo>
                    <a:pt x="17240" y="12291"/>
                  </a:lnTo>
                  <a:lnTo>
                    <a:pt x="17291" y="12310"/>
                  </a:lnTo>
                  <a:lnTo>
                    <a:pt x="17339" y="12329"/>
                  </a:lnTo>
                  <a:lnTo>
                    <a:pt x="17389" y="12346"/>
                  </a:lnTo>
                  <a:lnTo>
                    <a:pt x="17440" y="12363"/>
                  </a:lnTo>
                  <a:lnTo>
                    <a:pt x="17488" y="12376"/>
                  </a:lnTo>
                  <a:lnTo>
                    <a:pt x="17539" y="12388"/>
                  </a:lnTo>
                  <a:lnTo>
                    <a:pt x="17590" y="12401"/>
                  </a:lnTo>
                  <a:lnTo>
                    <a:pt x="17637" y="12411"/>
                  </a:lnTo>
                  <a:lnTo>
                    <a:pt x="17688" y="12422"/>
                  </a:lnTo>
                  <a:lnTo>
                    <a:pt x="17739" y="12430"/>
                  </a:lnTo>
                  <a:lnTo>
                    <a:pt x="17787" y="12439"/>
                  </a:lnTo>
                  <a:lnTo>
                    <a:pt x="17838" y="12445"/>
                  </a:lnTo>
                  <a:lnTo>
                    <a:pt x="17888" y="12454"/>
                  </a:lnTo>
                  <a:lnTo>
                    <a:pt x="17936" y="12458"/>
                  </a:lnTo>
                  <a:lnTo>
                    <a:pt x="17987" y="12464"/>
                  </a:lnTo>
                  <a:lnTo>
                    <a:pt x="18038" y="12468"/>
                  </a:lnTo>
                  <a:lnTo>
                    <a:pt x="18086" y="12473"/>
                  </a:lnTo>
                  <a:lnTo>
                    <a:pt x="18137" y="12477"/>
                  </a:lnTo>
                  <a:lnTo>
                    <a:pt x="18187" y="12481"/>
                  </a:lnTo>
                  <a:lnTo>
                    <a:pt x="18235" y="12483"/>
                  </a:lnTo>
                  <a:lnTo>
                    <a:pt x="18286" y="12487"/>
                  </a:lnTo>
                  <a:lnTo>
                    <a:pt x="18337" y="12487"/>
                  </a:lnTo>
                  <a:lnTo>
                    <a:pt x="18385" y="12490"/>
                  </a:lnTo>
                  <a:lnTo>
                    <a:pt x="18435" y="12492"/>
                  </a:lnTo>
                  <a:lnTo>
                    <a:pt x="18486" y="12492"/>
                  </a:lnTo>
                  <a:lnTo>
                    <a:pt x="18534" y="12492"/>
                  </a:lnTo>
                  <a:lnTo>
                    <a:pt x="18585" y="12492"/>
                  </a:lnTo>
                  <a:lnTo>
                    <a:pt x="18636" y="12492"/>
                  </a:lnTo>
                  <a:lnTo>
                    <a:pt x="18683" y="12490"/>
                  </a:lnTo>
                  <a:lnTo>
                    <a:pt x="18734" y="12487"/>
                  </a:lnTo>
                  <a:lnTo>
                    <a:pt x="18785" y="12485"/>
                  </a:lnTo>
                  <a:lnTo>
                    <a:pt x="18833" y="12483"/>
                  </a:lnTo>
                  <a:lnTo>
                    <a:pt x="18884" y="12481"/>
                  </a:lnTo>
                  <a:lnTo>
                    <a:pt x="18934" y="12477"/>
                  </a:lnTo>
                  <a:lnTo>
                    <a:pt x="18982" y="12473"/>
                  </a:lnTo>
                  <a:lnTo>
                    <a:pt x="19033" y="12466"/>
                  </a:lnTo>
                  <a:lnTo>
                    <a:pt x="19084" y="12462"/>
                  </a:lnTo>
                  <a:lnTo>
                    <a:pt x="19135" y="12454"/>
                  </a:lnTo>
                  <a:lnTo>
                    <a:pt x="19182" y="12447"/>
                  </a:lnTo>
                  <a:lnTo>
                    <a:pt x="19233" y="12439"/>
                  </a:lnTo>
                  <a:lnTo>
                    <a:pt x="19284" y="12428"/>
                  </a:lnTo>
                  <a:lnTo>
                    <a:pt x="19332" y="12418"/>
                  </a:lnTo>
                  <a:lnTo>
                    <a:pt x="19383" y="12407"/>
                  </a:lnTo>
                  <a:lnTo>
                    <a:pt x="19433" y="12392"/>
                  </a:lnTo>
                  <a:lnTo>
                    <a:pt x="19481" y="12378"/>
                  </a:lnTo>
                  <a:lnTo>
                    <a:pt x="19532" y="12361"/>
                  </a:lnTo>
                  <a:lnTo>
                    <a:pt x="19583" y="12342"/>
                  </a:lnTo>
                  <a:lnTo>
                    <a:pt x="19631" y="12321"/>
                  </a:lnTo>
                  <a:lnTo>
                    <a:pt x="19682" y="12295"/>
                  </a:lnTo>
                  <a:lnTo>
                    <a:pt x="19732" y="12268"/>
                  </a:lnTo>
                  <a:lnTo>
                    <a:pt x="19780" y="12236"/>
                  </a:lnTo>
                  <a:lnTo>
                    <a:pt x="19831" y="12200"/>
                  </a:lnTo>
                  <a:lnTo>
                    <a:pt x="19882" y="12160"/>
                  </a:lnTo>
                  <a:lnTo>
                    <a:pt x="19930" y="12112"/>
                  </a:lnTo>
                  <a:lnTo>
                    <a:pt x="19980" y="12057"/>
                  </a:lnTo>
                  <a:lnTo>
                    <a:pt x="20031" y="11991"/>
                  </a:lnTo>
                  <a:lnTo>
                    <a:pt x="20079" y="11915"/>
                  </a:lnTo>
                  <a:lnTo>
                    <a:pt x="20130" y="11824"/>
                  </a:lnTo>
                  <a:lnTo>
                    <a:pt x="20181" y="11717"/>
                  </a:lnTo>
                  <a:lnTo>
                    <a:pt x="20228" y="11586"/>
                  </a:lnTo>
                  <a:lnTo>
                    <a:pt x="20279" y="11427"/>
                  </a:lnTo>
                  <a:lnTo>
                    <a:pt x="20330" y="11231"/>
                  </a:lnTo>
                  <a:lnTo>
                    <a:pt x="20378" y="10986"/>
                  </a:lnTo>
                  <a:lnTo>
                    <a:pt x="20429" y="10682"/>
                  </a:lnTo>
                  <a:lnTo>
                    <a:pt x="20479" y="10294"/>
                  </a:lnTo>
                  <a:lnTo>
                    <a:pt x="20527" y="9802"/>
                  </a:lnTo>
                  <a:lnTo>
                    <a:pt x="20578" y="9183"/>
                  </a:lnTo>
                  <a:lnTo>
                    <a:pt x="20629" y="8427"/>
                  </a:lnTo>
                  <a:lnTo>
                    <a:pt x="20677" y="7555"/>
                  </a:lnTo>
                  <a:lnTo>
                    <a:pt x="20727" y="6662"/>
                  </a:lnTo>
                  <a:lnTo>
                    <a:pt x="20778" y="5918"/>
                  </a:lnTo>
                  <a:lnTo>
                    <a:pt x="20826" y="5475"/>
                  </a:lnTo>
                  <a:lnTo>
                    <a:pt x="20877" y="5334"/>
                  </a:lnTo>
                  <a:lnTo>
                    <a:pt x="20928" y="5331"/>
                  </a:lnTo>
                  <a:lnTo>
                    <a:pt x="20976" y="5323"/>
                  </a:lnTo>
                  <a:lnTo>
                    <a:pt x="21026" y="5306"/>
                  </a:lnTo>
                  <a:lnTo>
                    <a:pt x="21077" y="5437"/>
                  </a:lnTo>
                  <a:lnTo>
                    <a:pt x="21125" y="5878"/>
                  </a:lnTo>
                  <a:lnTo>
                    <a:pt x="21176" y="6630"/>
                  </a:lnTo>
                  <a:lnTo>
                    <a:pt x="21227" y="7534"/>
                  </a:lnTo>
                  <a:lnTo>
                    <a:pt x="21274" y="8414"/>
                  </a:lnTo>
                  <a:lnTo>
                    <a:pt x="21325" y="9179"/>
                  </a:lnTo>
                  <a:lnTo>
                    <a:pt x="21376" y="9804"/>
                  </a:lnTo>
                  <a:lnTo>
                    <a:pt x="21427" y="10298"/>
                  </a:lnTo>
                  <a:lnTo>
                    <a:pt x="21475" y="10688"/>
                  </a:lnTo>
                  <a:lnTo>
                    <a:pt x="21525" y="10997"/>
                  </a:lnTo>
                  <a:lnTo>
                    <a:pt x="21576" y="11244"/>
                  </a:lnTo>
                  <a:lnTo>
                    <a:pt x="21624" y="11442"/>
                  </a:lnTo>
                  <a:lnTo>
                    <a:pt x="21675" y="11603"/>
                  </a:lnTo>
                  <a:lnTo>
                    <a:pt x="21726" y="11736"/>
                  </a:lnTo>
                  <a:lnTo>
                    <a:pt x="21773" y="11846"/>
                  </a:lnTo>
                  <a:lnTo>
                    <a:pt x="21824" y="11938"/>
                  </a:lnTo>
                  <a:lnTo>
                    <a:pt x="21875" y="12017"/>
                  </a:lnTo>
                  <a:lnTo>
                    <a:pt x="21923" y="12082"/>
                  </a:lnTo>
                  <a:lnTo>
                    <a:pt x="21974" y="12141"/>
                  </a:lnTo>
                  <a:lnTo>
                    <a:pt x="22024" y="12190"/>
                  </a:lnTo>
                  <a:lnTo>
                    <a:pt x="22072" y="12234"/>
                  </a:lnTo>
                  <a:lnTo>
                    <a:pt x="22123" y="12270"/>
                  </a:lnTo>
                  <a:lnTo>
                    <a:pt x="22174" y="12304"/>
                  </a:lnTo>
                  <a:lnTo>
                    <a:pt x="22222" y="12333"/>
                  </a:lnTo>
                  <a:lnTo>
                    <a:pt x="22272" y="12361"/>
                  </a:lnTo>
                  <a:lnTo>
                    <a:pt x="22323" y="12384"/>
                  </a:lnTo>
                  <a:lnTo>
                    <a:pt x="22371" y="12405"/>
                  </a:lnTo>
                  <a:lnTo>
                    <a:pt x="22422" y="12424"/>
                  </a:lnTo>
                  <a:lnTo>
                    <a:pt x="22473" y="12441"/>
                  </a:lnTo>
                  <a:lnTo>
                    <a:pt x="22521" y="12458"/>
                  </a:lnTo>
                  <a:lnTo>
                    <a:pt x="22571" y="12471"/>
                  </a:lnTo>
                  <a:lnTo>
                    <a:pt x="22622" y="12485"/>
                  </a:lnTo>
                  <a:lnTo>
                    <a:pt x="22670" y="12496"/>
                  </a:lnTo>
                  <a:lnTo>
                    <a:pt x="22721" y="12506"/>
                  </a:lnTo>
                  <a:lnTo>
                    <a:pt x="22772" y="12517"/>
                  </a:lnTo>
                  <a:lnTo>
                    <a:pt x="22819" y="12528"/>
                  </a:lnTo>
                  <a:lnTo>
                    <a:pt x="22870" y="12536"/>
                  </a:lnTo>
                  <a:lnTo>
                    <a:pt x="22921" y="12544"/>
                  </a:lnTo>
                  <a:lnTo>
                    <a:pt x="22969" y="12551"/>
                  </a:lnTo>
                  <a:lnTo>
                    <a:pt x="23020" y="12557"/>
                  </a:lnTo>
                  <a:lnTo>
                    <a:pt x="23070" y="12563"/>
                  </a:lnTo>
                  <a:lnTo>
                    <a:pt x="23118" y="12570"/>
                  </a:lnTo>
                  <a:lnTo>
                    <a:pt x="23169" y="12576"/>
                  </a:lnTo>
                  <a:lnTo>
                    <a:pt x="23220" y="12580"/>
                  </a:lnTo>
                  <a:lnTo>
                    <a:pt x="23268" y="12587"/>
                  </a:lnTo>
                  <a:lnTo>
                    <a:pt x="23318" y="12591"/>
                  </a:lnTo>
                  <a:lnTo>
                    <a:pt x="23369" y="12595"/>
                  </a:lnTo>
                  <a:lnTo>
                    <a:pt x="23417" y="12599"/>
                  </a:lnTo>
                  <a:lnTo>
                    <a:pt x="23468" y="12604"/>
                  </a:lnTo>
                  <a:lnTo>
                    <a:pt x="23519" y="12606"/>
                  </a:lnTo>
                  <a:lnTo>
                    <a:pt x="23566" y="12610"/>
                  </a:lnTo>
                  <a:lnTo>
                    <a:pt x="23617" y="12614"/>
                  </a:lnTo>
                  <a:lnTo>
                    <a:pt x="23668" y="12616"/>
                  </a:lnTo>
                  <a:lnTo>
                    <a:pt x="23719" y="12618"/>
                  </a:lnTo>
                  <a:lnTo>
                    <a:pt x="23767" y="12623"/>
                  </a:lnTo>
                  <a:lnTo>
                    <a:pt x="23817" y="12625"/>
                  </a:lnTo>
                  <a:lnTo>
                    <a:pt x="23868" y="12627"/>
                  </a:lnTo>
                  <a:lnTo>
                    <a:pt x="23916" y="12629"/>
                  </a:lnTo>
                  <a:lnTo>
                    <a:pt x="23967" y="12631"/>
                  </a:lnTo>
                  <a:lnTo>
                    <a:pt x="24018" y="12635"/>
                  </a:lnTo>
                  <a:lnTo>
                    <a:pt x="24066" y="12637"/>
                  </a:lnTo>
                  <a:lnTo>
                    <a:pt x="24116" y="12637"/>
                  </a:lnTo>
                  <a:lnTo>
                    <a:pt x="24167" y="12639"/>
                  </a:lnTo>
                  <a:lnTo>
                    <a:pt x="24215" y="12642"/>
                  </a:lnTo>
                  <a:lnTo>
                    <a:pt x="24266" y="12644"/>
                  </a:lnTo>
                  <a:lnTo>
                    <a:pt x="24317" y="12646"/>
                  </a:lnTo>
                  <a:lnTo>
                    <a:pt x="24364" y="12648"/>
                  </a:lnTo>
                  <a:lnTo>
                    <a:pt x="24415" y="12650"/>
                  </a:lnTo>
                  <a:lnTo>
                    <a:pt x="24466" y="12652"/>
                  </a:lnTo>
                  <a:lnTo>
                    <a:pt x="24514" y="12652"/>
                  </a:lnTo>
                  <a:lnTo>
                    <a:pt x="24565" y="12654"/>
                  </a:lnTo>
                  <a:lnTo>
                    <a:pt x="24615" y="12656"/>
                  </a:lnTo>
                  <a:lnTo>
                    <a:pt x="24663" y="12658"/>
                  </a:lnTo>
                  <a:lnTo>
                    <a:pt x="24714" y="12658"/>
                  </a:lnTo>
                  <a:lnTo>
                    <a:pt x="24765" y="12661"/>
                  </a:lnTo>
                  <a:lnTo>
                    <a:pt x="24813" y="12661"/>
                  </a:lnTo>
                  <a:lnTo>
                    <a:pt x="24863" y="12663"/>
                  </a:lnTo>
                  <a:lnTo>
                    <a:pt x="24914" y="12663"/>
                  </a:lnTo>
                  <a:lnTo>
                    <a:pt x="24962" y="12665"/>
                  </a:lnTo>
                  <a:lnTo>
                    <a:pt x="25013" y="12665"/>
                  </a:lnTo>
                  <a:lnTo>
                    <a:pt x="25064" y="12667"/>
                  </a:lnTo>
                  <a:lnTo>
                    <a:pt x="25111" y="12667"/>
                  </a:lnTo>
                  <a:lnTo>
                    <a:pt x="25162" y="12669"/>
                  </a:lnTo>
                  <a:lnTo>
                    <a:pt x="25213" y="12669"/>
                  </a:lnTo>
                  <a:lnTo>
                    <a:pt x="25261" y="12669"/>
                  </a:lnTo>
                  <a:lnTo>
                    <a:pt x="25312" y="12671"/>
                  </a:lnTo>
                  <a:lnTo>
                    <a:pt x="25362" y="12671"/>
                  </a:lnTo>
                  <a:lnTo>
                    <a:pt x="25410" y="12671"/>
                  </a:lnTo>
                  <a:lnTo>
                    <a:pt x="25461" y="12673"/>
                  </a:lnTo>
                  <a:lnTo>
                    <a:pt x="25512" y="12673"/>
                  </a:lnTo>
                  <a:lnTo>
                    <a:pt x="25560" y="12673"/>
                  </a:lnTo>
                  <a:lnTo>
                    <a:pt x="25611" y="12675"/>
                  </a:lnTo>
                  <a:lnTo>
                    <a:pt x="25661" y="12675"/>
                  </a:lnTo>
                  <a:lnTo>
                    <a:pt x="25709" y="12675"/>
                  </a:lnTo>
                  <a:lnTo>
                    <a:pt x="25760" y="12677"/>
                  </a:lnTo>
                  <a:lnTo>
                    <a:pt x="25811" y="12677"/>
                  </a:lnTo>
                  <a:lnTo>
                    <a:pt x="25859" y="12677"/>
                  </a:lnTo>
                  <a:lnTo>
                    <a:pt x="25909" y="12680"/>
                  </a:lnTo>
                  <a:lnTo>
                    <a:pt x="25960" y="12680"/>
                  </a:lnTo>
                  <a:lnTo>
                    <a:pt x="26011" y="12680"/>
                  </a:lnTo>
                  <a:lnTo>
                    <a:pt x="26059" y="12680"/>
                  </a:lnTo>
                  <a:lnTo>
                    <a:pt x="26110" y="12680"/>
                  </a:lnTo>
                  <a:lnTo>
                    <a:pt x="26160" y="12682"/>
                  </a:lnTo>
                  <a:lnTo>
                    <a:pt x="26208" y="12682"/>
                  </a:lnTo>
                  <a:lnTo>
                    <a:pt x="26259" y="12682"/>
                  </a:lnTo>
                  <a:lnTo>
                    <a:pt x="26310" y="12682"/>
                  </a:lnTo>
                  <a:lnTo>
                    <a:pt x="26358" y="12684"/>
                  </a:lnTo>
                  <a:lnTo>
                    <a:pt x="26408" y="12684"/>
                  </a:lnTo>
                  <a:lnTo>
                    <a:pt x="26459" y="12684"/>
                  </a:lnTo>
                  <a:lnTo>
                    <a:pt x="26507" y="12684"/>
                  </a:lnTo>
                  <a:lnTo>
                    <a:pt x="26558" y="12684"/>
                  </a:lnTo>
                  <a:lnTo>
                    <a:pt x="26609" y="12686"/>
                  </a:lnTo>
                  <a:lnTo>
                    <a:pt x="26656" y="12686"/>
                  </a:lnTo>
                  <a:lnTo>
                    <a:pt x="26707" y="12686"/>
                  </a:lnTo>
                  <a:lnTo>
                    <a:pt x="26758" y="12686"/>
                  </a:lnTo>
                  <a:lnTo>
                    <a:pt x="26806" y="12686"/>
                  </a:lnTo>
                  <a:lnTo>
                    <a:pt x="26857" y="12686"/>
                  </a:lnTo>
                  <a:lnTo>
                    <a:pt x="26907" y="12688"/>
                  </a:lnTo>
                  <a:lnTo>
                    <a:pt x="26955" y="12688"/>
                  </a:lnTo>
                  <a:lnTo>
                    <a:pt x="27006" y="12688"/>
                  </a:lnTo>
                  <a:lnTo>
                    <a:pt x="27057" y="12688"/>
                  </a:lnTo>
                  <a:lnTo>
                    <a:pt x="27105" y="12688"/>
                  </a:lnTo>
                  <a:lnTo>
                    <a:pt x="27156" y="12688"/>
                  </a:lnTo>
                  <a:lnTo>
                    <a:pt x="27206" y="12688"/>
                  </a:lnTo>
                  <a:lnTo>
                    <a:pt x="27254" y="12690"/>
                  </a:lnTo>
                  <a:lnTo>
                    <a:pt x="27305" y="12690"/>
                  </a:lnTo>
                  <a:lnTo>
                    <a:pt x="27356" y="12690"/>
                  </a:lnTo>
                  <a:lnTo>
                    <a:pt x="27404" y="12690"/>
                  </a:lnTo>
                  <a:lnTo>
                    <a:pt x="27454" y="12690"/>
                  </a:lnTo>
                  <a:lnTo>
                    <a:pt x="27505" y="12690"/>
                  </a:lnTo>
                  <a:lnTo>
                    <a:pt x="27553" y="12690"/>
                  </a:lnTo>
                  <a:lnTo>
                    <a:pt x="27604" y="12692"/>
                  </a:lnTo>
                  <a:lnTo>
                    <a:pt x="27655" y="12692"/>
                  </a:lnTo>
                  <a:lnTo>
                    <a:pt x="27702" y="12692"/>
                  </a:lnTo>
                  <a:lnTo>
                    <a:pt x="27753" y="12692"/>
                  </a:lnTo>
                  <a:lnTo>
                    <a:pt x="27804" y="12692"/>
                  </a:lnTo>
                  <a:lnTo>
                    <a:pt x="27852" y="12692"/>
                  </a:lnTo>
                  <a:lnTo>
                    <a:pt x="27903" y="12692"/>
                  </a:lnTo>
                  <a:lnTo>
                    <a:pt x="27953" y="12692"/>
                  </a:lnTo>
                  <a:lnTo>
                    <a:pt x="28001" y="12692"/>
                  </a:lnTo>
                  <a:lnTo>
                    <a:pt x="28052" y="12692"/>
                  </a:lnTo>
                  <a:lnTo>
                    <a:pt x="28103" y="12694"/>
                  </a:lnTo>
                  <a:lnTo>
                    <a:pt x="28151" y="12694"/>
                  </a:lnTo>
                  <a:lnTo>
                    <a:pt x="28201" y="12694"/>
                  </a:lnTo>
                  <a:lnTo>
                    <a:pt x="28252" y="12694"/>
                  </a:lnTo>
                  <a:lnTo>
                    <a:pt x="28300" y="12694"/>
                  </a:lnTo>
                  <a:lnTo>
                    <a:pt x="28351" y="12694"/>
                  </a:lnTo>
                  <a:lnTo>
                    <a:pt x="28402" y="12694"/>
                  </a:lnTo>
                  <a:lnTo>
                    <a:pt x="28452" y="12694"/>
                  </a:lnTo>
                  <a:lnTo>
                    <a:pt x="28500" y="12694"/>
                  </a:lnTo>
                  <a:lnTo>
                    <a:pt x="28551" y="12694"/>
                  </a:lnTo>
                  <a:lnTo>
                    <a:pt x="28602" y="12694"/>
                  </a:lnTo>
                  <a:lnTo>
                    <a:pt x="28650" y="12696"/>
                  </a:lnTo>
                  <a:lnTo>
                    <a:pt x="28701" y="12696"/>
                  </a:lnTo>
                  <a:lnTo>
                    <a:pt x="28751" y="12696"/>
                  </a:lnTo>
                  <a:lnTo>
                    <a:pt x="28799" y="12696"/>
                  </a:lnTo>
                  <a:lnTo>
                    <a:pt x="28850" y="12696"/>
                  </a:lnTo>
                  <a:lnTo>
                    <a:pt x="28901" y="12696"/>
                  </a:lnTo>
                  <a:lnTo>
                    <a:pt x="28949" y="12696"/>
                  </a:lnTo>
                  <a:lnTo>
                    <a:pt x="28999" y="12696"/>
                  </a:lnTo>
                  <a:lnTo>
                    <a:pt x="29050" y="12696"/>
                  </a:lnTo>
                  <a:lnTo>
                    <a:pt x="29098" y="12696"/>
                  </a:lnTo>
                  <a:lnTo>
                    <a:pt x="29149" y="12696"/>
                  </a:lnTo>
                  <a:lnTo>
                    <a:pt x="29200" y="12696"/>
                  </a:lnTo>
                  <a:lnTo>
                    <a:pt x="29247" y="12696"/>
                  </a:lnTo>
                  <a:lnTo>
                    <a:pt x="29298" y="12696"/>
                  </a:lnTo>
                  <a:lnTo>
                    <a:pt x="29349" y="12699"/>
                  </a:lnTo>
                  <a:lnTo>
                    <a:pt x="29397" y="12699"/>
                  </a:lnTo>
                  <a:lnTo>
                    <a:pt x="29448" y="12699"/>
                  </a:lnTo>
                  <a:lnTo>
                    <a:pt x="29498" y="12699"/>
                  </a:lnTo>
                  <a:lnTo>
                    <a:pt x="29546" y="12699"/>
                  </a:lnTo>
                  <a:lnTo>
                    <a:pt x="29597" y="12699"/>
                  </a:lnTo>
                  <a:lnTo>
                    <a:pt x="29648" y="12699"/>
                  </a:lnTo>
                  <a:lnTo>
                    <a:pt x="29696" y="12701"/>
                  </a:lnTo>
                  <a:lnTo>
                    <a:pt x="29746" y="12701"/>
                  </a:lnTo>
                  <a:lnTo>
                    <a:pt x="29797" y="12701"/>
                  </a:lnTo>
                  <a:lnTo>
                    <a:pt x="29845" y="12701"/>
                  </a:lnTo>
                  <a:lnTo>
                    <a:pt x="29896" y="12701"/>
                  </a:lnTo>
                  <a:lnTo>
                    <a:pt x="29947" y="12701"/>
                  </a:lnTo>
                  <a:lnTo>
                    <a:pt x="29994" y="12705"/>
                  </a:lnTo>
                  <a:lnTo>
                    <a:pt x="30045" y="12705"/>
                  </a:lnTo>
                  <a:lnTo>
                    <a:pt x="30096" y="12705"/>
                  </a:lnTo>
                  <a:lnTo>
                    <a:pt x="30144" y="12705"/>
                  </a:lnTo>
                  <a:lnTo>
                    <a:pt x="30195" y="12705"/>
                  </a:lnTo>
                  <a:lnTo>
                    <a:pt x="30246" y="12705"/>
                  </a:lnTo>
                  <a:lnTo>
                    <a:pt x="30293" y="12705"/>
                  </a:lnTo>
                  <a:lnTo>
                    <a:pt x="30344" y="12705"/>
                  </a:lnTo>
                  <a:lnTo>
                    <a:pt x="30395" y="12705"/>
                  </a:lnTo>
                  <a:lnTo>
                    <a:pt x="30443" y="12705"/>
                  </a:lnTo>
                  <a:lnTo>
                    <a:pt x="30494" y="12705"/>
                  </a:lnTo>
                  <a:lnTo>
                    <a:pt x="30544" y="12705"/>
                  </a:lnTo>
                  <a:lnTo>
                    <a:pt x="30592" y="12705"/>
                  </a:lnTo>
                  <a:lnTo>
                    <a:pt x="30643" y="12705"/>
                  </a:lnTo>
                  <a:lnTo>
                    <a:pt x="30694" y="12705"/>
                  </a:lnTo>
                  <a:lnTo>
                    <a:pt x="30745" y="12705"/>
                  </a:lnTo>
                  <a:lnTo>
                    <a:pt x="30792" y="12705"/>
                  </a:lnTo>
                  <a:lnTo>
                    <a:pt x="30843" y="12705"/>
                  </a:lnTo>
                  <a:lnTo>
                    <a:pt x="30894" y="12705"/>
                  </a:lnTo>
                  <a:lnTo>
                    <a:pt x="30942" y="12705"/>
                  </a:lnTo>
                  <a:lnTo>
                    <a:pt x="30993" y="12705"/>
                  </a:lnTo>
                  <a:lnTo>
                    <a:pt x="31043" y="12705"/>
                  </a:lnTo>
                  <a:lnTo>
                    <a:pt x="31091" y="12705"/>
                  </a:lnTo>
                  <a:lnTo>
                    <a:pt x="31142" y="12705"/>
                  </a:lnTo>
                  <a:lnTo>
                    <a:pt x="31193" y="12705"/>
                  </a:lnTo>
                  <a:lnTo>
                    <a:pt x="31241" y="12705"/>
                  </a:lnTo>
                  <a:lnTo>
                    <a:pt x="31291" y="12705"/>
                  </a:lnTo>
                  <a:lnTo>
                    <a:pt x="31342" y="12705"/>
                  </a:lnTo>
                  <a:lnTo>
                    <a:pt x="31390" y="12705"/>
                  </a:lnTo>
                  <a:lnTo>
                    <a:pt x="31441" y="12705"/>
                  </a:lnTo>
                  <a:lnTo>
                    <a:pt x="31492" y="12705"/>
                  </a:lnTo>
                  <a:lnTo>
                    <a:pt x="31539" y="12705"/>
                  </a:lnTo>
                  <a:lnTo>
                    <a:pt x="31590" y="12705"/>
                  </a:lnTo>
                  <a:lnTo>
                    <a:pt x="31641" y="12705"/>
                  </a:lnTo>
                  <a:lnTo>
                    <a:pt x="31689" y="12707"/>
                  </a:lnTo>
                  <a:lnTo>
                    <a:pt x="31740" y="12707"/>
                  </a:lnTo>
                  <a:lnTo>
                    <a:pt x="31791" y="12707"/>
                  </a:lnTo>
                  <a:lnTo>
                    <a:pt x="31838" y="12707"/>
                  </a:lnTo>
                  <a:lnTo>
                    <a:pt x="31889" y="12707"/>
                  </a:lnTo>
                  <a:lnTo>
                    <a:pt x="31940" y="12707"/>
                  </a:lnTo>
                  <a:lnTo>
                    <a:pt x="31988" y="12707"/>
                  </a:lnTo>
                  <a:lnTo>
                    <a:pt x="32039" y="12707"/>
                  </a:lnTo>
                  <a:lnTo>
                    <a:pt x="32089" y="12707"/>
                  </a:lnTo>
                  <a:lnTo>
                    <a:pt x="32137" y="12707"/>
                  </a:lnTo>
                  <a:lnTo>
                    <a:pt x="32188" y="12707"/>
                  </a:lnTo>
                  <a:lnTo>
                    <a:pt x="32239" y="12707"/>
                  </a:lnTo>
                  <a:lnTo>
                    <a:pt x="32287" y="12707"/>
                  </a:lnTo>
                  <a:lnTo>
                    <a:pt x="32337" y="12707"/>
                  </a:lnTo>
                  <a:lnTo>
                    <a:pt x="32388" y="12707"/>
                  </a:lnTo>
                  <a:lnTo>
                    <a:pt x="32436" y="12707"/>
                  </a:lnTo>
                  <a:lnTo>
                    <a:pt x="32487" y="12707"/>
                  </a:lnTo>
                  <a:lnTo>
                    <a:pt x="32538" y="12707"/>
                  </a:lnTo>
                  <a:lnTo>
                    <a:pt x="32585" y="12707"/>
                  </a:lnTo>
                  <a:lnTo>
                    <a:pt x="32636" y="12707"/>
                  </a:lnTo>
                  <a:lnTo>
                    <a:pt x="32687" y="12707"/>
                  </a:lnTo>
                  <a:lnTo>
                    <a:pt x="32735" y="12707"/>
                  </a:lnTo>
                  <a:lnTo>
                    <a:pt x="32786" y="12707"/>
                  </a:lnTo>
                  <a:lnTo>
                    <a:pt x="32836" y="12707"/>
                  </a:lnTo>
                  <a:lnTo>
                    <a:pt x="32884" y="12707"/>
                  </a:lnTo>
                  <a:lnTo>
                    <a:pt x="32935" y="12707"/>
                  </a:lnTo>
                  <a:lnTo>
                    <a:pt x="32986" y="12707"/>
                  </a:lnTo>
                  <a:lnTo>
                    <a:pt x="33037" y="12707"/>
                  </a:lnTo>
                  <a:lnTo>
                    <a:pt x="33084" y="12707"/>
                  </a:lnTo>
                  <a:lnTo>
                    <a:pt x="33135" y="12707"/>
                  </a:lnTo>
                  <a:lnTo>
                    <a:pt x="33186" y="12707"/>
                  </a:lnTo>
                  <a:lnTo>
                    <a:pt x="33234" y="12707"/>
                  </a:lnTo>
                  <a:lnTo>
                    <a:pt x="33285" y="12707"/>
                  </a:lnTo>
                  <a:lnTo>
                    <a:pt x="33336" y="12707"/>
                  </a:lnTo>
                  <a:lnTo>
                    <a:pt x="33383" y="12707"/>
                  </a:lnTo>
                  <a:lnTo>
                    <a:pt x="33434" y="12707"/>
                  </a:lnTo>
                  <a:lnTo>
                    <a:pt x="33485" y="12707"/>
                  </a:lnTo>
                  <a:lnTo>
                    <a:pt x="33533" y="12707"/>
                  </a:lnTo>
                  <a:lnTo>
                    <a:pt x="33584" y="12707"/>
                  </a:lnTo>
                  <a:lnTo>
                    <a:pt x="33634" y="12707"/>
                  </a:lnTo>
                  <a:lnTo>
                    <a:pt x="33682" y="12707"/>
                  </a:lnTo>
                  <a:lnTo>
                    <a:pt x="33733" y="12707"/>
                  </a:lnTo>
                  <a:lnTo>
                    <a:pt x="33784" y="12707"/>
                  </a:lnTo>
                  <a:lnTo>
                    <a:pt x="33832" y="12707"/>
                  </a:lnTo>
                  <a:lnTo>
                    <a:pt x="33882" y="12707"/>
                  </a:lnTo>
                  <a:lnTo>
                    <a:pt x="33933" y="12707"/>
                  </a:lnTo>
                  <a:lnTo>
                    <a:pt x="33981" y="12707"/>
                  </a:lnTo>
                  <a:lnTo>
                    <a:pt x="34032" y="12707"/>
                  </a:lnTo>
                  <a:lnTo>
                    <a:pt x="34083" y="12707"/>
                  </a:lnTo>
                  <a:lnTo>
                    <a:pt x="34130" y="12707"/>
                  </a:lnTo>
                  <a:lnTo>
                    <a:pt x="34181" y="12707"/>
                  </a:lnTo>
                  <a:lnTo>
                    <a:pt x="34232" y="12707"/>
                  </a:lnTo>
                  <a:lnTo>
                    <a:pt x="34280" y="12707"/>
                  </a:lnTo>
                  <a:lnTo>
                    <a:pt x="34331" y="12707"/>
                  </a:lnTo>
                  <a:lnTo>
                    <a:pt x="34381" y="12707"/>
                  </a:lnTo>
                  <a:lnTo>
                    <a:pt x="34429" y="12707"/>
                  </a:lnTo>
                  <a:lnTo>
                    <a:pt x="34480" y="12707"/>
                  </a:lnTo>
                  <a:lnTo>
                    <a:pt x="34531" y="12707"/>
                  </a:lnTo>
                  <a:lnTo>
                    <a:pt x="34579" y="12707"/>
                  </a:lnTo>
                  <a:lnTo>
                    <a:pt x="34630" y="12707"/>
                  </a:lnTo>
                  <a:lnTo>
                    <a:pt x="34680" y="12707"/>
                  </a:lnTo>
                  <a:lnTo>
                    <a:pt x="34728" y="12707"/>
                  </a:lnTo>
                  <a:lnTo>
                    <a:pt x="34779" y="12707"/>
                  </a:lnTo>
                  <a:lnTo>
                    <a:pt x="34830" y="12707"/>
                  </a:lnTo>
                  <a:lnTo>
                    <a:pt x="34878" y="12707"/>
                  </a:lnTo>
                  <a:lnTo>
                    <a:pt x="34928" y="12707"/>
                  </a:lnTo>
                  <a:lnTo>
                    <a:pt x="34979" y="12707"/>
                  </a:lnTo>
                  <a:lnTo>
                    <a:pt x="35027" y="12709"/>
                  </a:lnTo>
                  <a:lnTo>
                    <a:pt x="35078" y="12709"/>
                  </a:lnTo>
                  <a:lnTo>
                    <a:pt x="35129" y="12709"/>
                  </a:lnTo>
                  <a:lnTo>
                    <a:pt x="35176" y="12709"/>
                  </a:lnTo>
                  <a:lnTo>
                    <a:pt x="35227" y="12709"/>
                  </a:lnTo>
                  <a:lnTo>
                    <a:pt x="35278" y="12709"/>
                  </a:lnTo>
                  <a:lnTo>
                    <a:pt x="35329" y="12711"/>
                  </a:lnTo>
                  <a:lnTo>
                    <a:pt x="35377" y="12711"/>
                  </a:lnTo>
                  <a:lnTo>
                    <a:pt x="35427" y="12711"/>
                  </a:lnTo>
                  <a:lnTo>
                    <a:pt x="35478" y="12711"/>
                  </a:lnTo>
                  <a:lnTo>
                    <a:pt x="35526" y="12711"/>
                  </a:lnTo>
                  <a:lnTo>
                    <a:pt x="35577" y="12711"/>
                  </a:lnTo>
                  <a:lnTo>
                    <a:pt x="35628" y="12711"/>
                  </a:lnTo>
                  <a:lnTo>
                    <a:pt x="35675" y="12711"/>
                  </a:lnTo>
                  <a:lnTo>
                    <a:pt x="35726" y="12711"/>
                  </a:lnTo>
                  <a:lnTo>
                    <a:pt x="35777" y="12711"/>
                  </a:lnTo>
                  <a:lnTo>
                    <a:pt x="35825" y="12711"/>
                  </a:lnTo>
                  <a:lnTo>
                    <a:pt x="35876" y="12711"/>
                  </a:lnTo>
                  <a:lnTo>
                    <a:pt x="35926" y="12711"/>
                  </a:lnTo>
                  <a:lnTo>
                    <a:pt x="35974" y="12711"/>
                  </a:lnTo>
                  <a:lnTo>
                    <a:pt x="36025" y="12711"/>
                  </a:lnTo>
                  <a:lnTo>
                    <a:pt x="36076" y="12711"/>
                  </a:lnTo>
                  <a:lnTo>
                    <a:pt x="36124" y="12711"/>
                  </a:lnTo>
                  <a:lnTo>
                    <a:pt x="36174" y="12711"/>
                  </a:lnTo>
                  <a:lnTo>
                    <a:pt x="36225" y="12711"/>
                  </a:lnTo>
                </a:path>
              </a:pathLst>
            </a:custGeom>
            <a:noFill/>
            <a:ln w="31750" cap="flat">
              <a:solidFill>
                <a:srgbClr val="3C2B9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de-DE" sz="135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C2D94AFC-CFB9-4356-ADF1-D0E86D10F3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" y="1141"/>
              <a:ext cx="7431" cy="2640"/>
            </a:xfrm>
            <a:custGeom>
              <a:avLst/>
              <a:gdLst>
                <a:gd name="T0" fmla="*/ 550 w 36276"/>
                <a:gd name="T1" fmla="*/ 12877 h 12879"/>
                <a:gd name="T2" fmla="*/ 1123 w 36276"/>
                <a:gd name="T3" fmla="*/ 12873 h 12879"/>
                <a:gd name="T4" fmla="*/ 1695 w 36276"/>
                <a:gd name="T5" fmla="*/ 12865 h 12879"/>
                <a:gd name="T6" fmla="*/ 2268 w 36276"/>
                <a:gd name="T7" fmla="*/ 12871 h 12879"/>
                <a:gd name="T8" fmla="*/ 2841 w 36276"/>
                <a:gd name="T9" fmla="*/ 12875 h 12879"/>
                <a:gd name="T10" fmla="*/ 3414 w 36276"/>
                <a:gd name="T11" fmla="*/ 12875 h 12879"/>
                <a:gd name="T12" fmla="*/ 3987 w 36276"/>
                <a:gd name="T13" fmla="*/ 12873 h 12879"/>
                <a:gd name="T14" fmla="*/ 4560 w 36276"/>
                <a:gd name="T15" fmla="*/ 12869 h 12879"/>
                <a:gd name="T16" fmla="*/ 5133 w 36276"/>
                <a:gd name="T17" fmla="*/ 12867 h 12879"/>
                <a:gd name="T18" fmla="*/ 5706 w 36276"/>
                <a:gd name="T19" fmla="*/ 12867 h 12879"/>
                <a:gd name="T20" fmla="*/ 6279 w 36276"/>
                <a:gd name="T21" fmla="*/ 12856 h 12879"/>
                <a:gd name="T22" fmla="*/ 6851 w 36276"/>
                <a:gd name="T23" fmla="*/ 12836 h 12879"/>
                <a:gd name="T24" fmla="*/ 7424 w 36276"/>
                <a:gd name="T25" fmla="*/ 12819 h 12879"/>
                <a:gd name="T26" fmla="*/ 7997 w 36276"/>
                <a:gd name="T27" fmla="*/ 12805 h 12879"/>
                <a:gd name="T28" fmla="*/ 8570 w 36276"/>
                <a:gd name="T29" fmla="*/ 12749 h 12879"/>
                <a:gd name="T30" fmla="*/ 9147 w 36276"/>
                <a:gd name="T31" fmla="*/ 12660 h 12879"/>
                <a:gd name="T32" fmla="*/ 9720 w 36276"/>
                <a:gd name="T33" fmla="*/ 11551 h 12879"/>
                <a:gd name="T34" fmla="*/ 10293 w 36276"/>
                <a:gd name="T35" fmla="*/ 6709 h 12879"/>
                <a:gd name="T36" fmla="*/ 10866 w 36276"/>
                <a:gd name="T37" fmla="*/ 11124 h 12879"/>
                <a:gd name="T38" fmla="*/ 11438 w 36276"/>
                <a:gd name="T39" fmla="*/ 12584 h 12879"/>
                <a:gd name="T40" fmla="*/ 12011 w 36276"/>
                <a:gd name="T41" fmla="*/ 12685 h 12879"/>
                <a:gd name="T42" fmla="*/ 12584 w 36276"/>
                <a:gd name="T43" fmla="*/ 12720 h 12879"/>
                <a:gd name="T44" fmla="*/ 13157 w 36276"/>
                <a:gd name="T45" fmla="*/ 12650 h 12879"/>
                <a:gd name="T46" fmla="*/ 13730 w 36276"/>
                <a:gd name="T47" fmla="*/ 12553 h 12879"/>
                <a:gd name="T48" fmla="*/ 14303 w 36276"/>
                <a:gd name="T49" fmla="*/ 12107 h 12879"/>
                <a:gd name="T50" fmla="*/ 14876 w 36276"/>
                <a:gd name="T51" fmla="*/ 11617 h 12879"/>
                <a:gd name="T52" fmla="*/ 15449 w 36276"/>
                <a:gd name="T53" fmla="*/ 1848 h 12879"/>
                <a:gd name="T54" fmla="*/ 16022 w 36276"/>
                <a:gd name="T55" fmla="*/ 5156 h 12879"/>
                <a:gd name="T56" fmla="*/ 16595 w 36276"/>
                <a:gd name="T57" fmla="*/ 11931 h 12879"/>
                <a:gd name="T58" fmla="*/ 17167 w 36276"/>
                <a:gd name="T59" fmla="*/ 12276 h 12879"/>
                <a:gd name="T60" fmla="*/ 17740 w 36276"/>
                <a:gd name="T61" fmla="*/ 12441 h 12879"/>
                <a:gd name="T62" fmla="*/ 18313 w 36276"/>
                <a:gd name="T63" fmla="*/ 12635 h 12879"/>
                <a:gd name="T64" fmla="*/ 18886 w 36276"/>
                <a:gd name="T65" fmla="*/ 12677 h 12879"/>
                <a:gd name="T66" fmla="*/ 19459 w 36276"/>
                <a:gd name="T67" fmla="*/ 12623 h 12879"/>
                <a:gd name="T68" fmla="*/ 20032 w 36276"/>
                <a:gd name="T69" fmla="*/ 12476 h 12879"/>
                <a:gd name="T70" fmla="*/ 20605 w 36276"/>
                <a:gd name="T71" fmla="*/ 9586 h 12879"/>
                <a:gd name="T72" fmla="*/ 21178 w 36276"/>
                <a:gd name="T73" fmla="*/ 5468 h 12879"/>
                <a:gd name="T74" fmla="*/ 21751 w 36276"/>
                <a:gd name="T75" fmla="*/ 11878 h 12879"/>
                <a:gd name="T76" fmla="*/ 22323 w 36276"/>
                <a:gd name="T77" fmla="*/ 12615 h 12879"/>
                <a:gd name="T78" fmla="*/ 22896 w 36276"/>
                <a:gd name="T79" fmla="*/ 12712 h 12879"/>
                <a:gd name="T80" fmla="*/ 23469 w 36276"/>
                <a:gd name="T81" fmla="*/ 12788 h 12879"/>
                <a:gd name="T82" fmla="*/ 24042 w 36276"/>
                <a:gd name="T83" fmla="*/ 12807 h 12879"/>
                <a:gd name="T84" fmla="*/ 24615 w 36276"/>
                <a:gd name="T85" fmla="*/ 12850 h 12879"/>
                <a:gd name="T86" fmla="*/ 25188 w 36276"/>
                <a:gd name="T87" fmla="*/ 12856 h 12879"/>
                <a:gd name="T88" fmla="*/ 25761 w 36276"/>
                <a:gd name="T89" fmla="*/ 12862 h 12879"/>
                <a:gd name="T90" fmla="*/ 26334 w 36276"/>
                <a:gd name="T91" fmla="*/ 12865 h 12879"/>
                <a:gd name="T92" fmla="*/ 26907 w 36276"/>
                <a:gd name="T93" fmla="*/ 12862 h 12879"/>
                <a:gd name="T94" fmla="*/ 27479 w 36276"/>
                <a:gd name="T95" fmla="*/ 12867 h 12879"/>
                <a:gd name="T96" fmla="*/ 28052 w 36276"/>
                <a:gd name="T97" fmla="*/ 12869 h 12879"/>
                <a:gd name="T98" fmla="*/ 28625 w 36276"/>
                <a:gd name="T99" fmla="*/ 12869 h 12879"/>
                <a:gd name="T100" fmla="*/ 29198 w 36276"/>
                <a:gd name="T101" fmla="*/ 12871 h 12879"/>
                <a:gd name="T102" fmla="*/ 29771 w 36276"/>
                <a:gd name="T103" fmla="*/ 12873 h 12879"/>
                <a:gd name="T104" fmla="*/ 30344 w 36276"/>
                <a:gd name="T105" fmla="*/ 12877 h 12879"/>
                <a:gd name="T106" fmla="*/ 30921 w 36276"/>
                <a:gd name="T107" fmla="*/ 12875 h 12879"/>
                <a:gd name="T108" fmla="*/ 31494 w 36276"/>
                <a:gd name="T109" fmla="*/ 12877 h 12879"/>
                <a:gd name="T110" fmla="*/ 32067 w 36276"/>
                <a:gd name="T111" fmla="*/ 12873 h 12879"/>
                <a:gd name="T112" fmla="*/ 32639 w 36276"/>
                <a:gd name="T113" fmla="*/ 12875 h 12879"/>
                <a:gd name="T114" fmla="*/ 33212 w 36276"/>
                <a:gd name="T115" fmla="*/ 12875 h 12879"/>
                <a:gd name="T116" fmla="*/ 33785 w 36276"/>
                <a:gd name="T117" fmla="*/ 12877 h 12879"/>
                <a:gd name="T118" fmla="*/ 34358 w 36276"/>
                <a:gd name="T119" fmla="*/ 12879 h 12879"/>
                <a:gd name="T120" fmla="*/ 34931 w 36276"/>
                <a:gd name="T121" fmla="*/ 12877 h 12879"/>
                <a:gd name="T122" fmla="*/ 35504 w 36276"/>
                <a:gd name="T123" fmla="*/ 12879 h 12879"/>
                <a:gd name="T124" fmla="*/ 36077 w 36276"/>
                <a:gd name="T125" fmla="*/ 12877 h 12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276" h="12879">
                  <a:moveTo>
                    <a:pt x="0" y="12875"/>
                  </a:moveTo>
                  <a:lnTo>
                    <a:pt x="27" y="12875"/>
                  </a:lnTo>
                  <a:lnTo>
                    <a:pt x="51" y="12875"/>
                  </a:lnTo>
                  <a:lnTo>
                    <a:pt x="78" y="12875"/>
                  </a:lnTo>
                  <a:lnTo>
                    <a:pt x="101" y="12875"/>
                  </a:lnTo>
                  <a:lnTo>
                    <a:pt x="125" y="12875"/>
                  </a:lnTo>
                  <a:lnTo>
                    <a:pt x="152" y="12877"/>
                  </a:lnTo>
                  <a:lnTo>
                    <a:pt x="175" y="12877"/>
                  </a:lnTo>
                  <a:lnTo>
                    <a:pt x="203" y="12877"/>
                  </a:lnTo>
                  <a:lnTo>
                    <a:pt x="226" y="12877"/>
                  </a:lnTo>
                  <a:lnTo>
                    <a:pt x="250" y="12877"/>
                  </a:lnTo>
                  <a:lnTo>
                    <a:pt x="277" y="12877"/>
                  </a:lnTo>
                  <a:lnTo>
                    <a:pt x="300" y="12877"/>
                  </a:lnTo>
                  <a:lnTo>
                    <a:pt x="327" y="12877"/>
                  </a:lnTo>
                  <a:lnTo>
                    <a:pt x="351" y="12877"/>
                  </a:lnTo>
                  <a:lnTo>
                    <a:pt x="374" y="12877"/>
                  </a:lnTo>
                  <a:lnTo>
                    <a:pt x="402" y="12877"/>
                  </a:lnTo>
                  <a:lnTo>
                    <a:pt x="425" y="12877"/>
                  </a:lnTo>
                  <a:lnTo>
                    <a:pt x="452" y="12877"/>
                  </a:lnTo>
                  <a:lnTo>
                    <a:pt x="476" y="12877"/>
                  </a:lnTo>
                  <a:lnTo>
                    <a:pt x="499" y="12877"/>
                  </a:lnTo>
                  <a:lnTo>
                    <a:pt x="526" y="12877"/>
                  </a:lnTo>
                  <a:lnTo>
                    <a:pt x="550" y="12877"/>
                  </a:lnTo>
                  <a:lnTo>
                    <a:pt x="573" y="12877"/>
                  </a:lnTo>
                  <a:lnTo>
                    <a:pt x="600" y="12875"/>
                  </a:lnTo>
                  <a:lnTo>
                    <a:pt x="624" y="12875"/>
                  </a:lnTo>
                  <a:lnTo>
                    <a:pt x="651" y="12873"/>
                  </a:lnTo>
                  <a:lnTo>
                    <a:pt x="674" y="12873"/>
                  </a:lnTo>
                  <a:lnTo>
                    <a:pt x="698" y="12873"/>
                  </a:lnTo>
                  <a:lnTo>
                    <a:pt x="725" y="12873"/>
                  </a:lnTo>
                  <a:lnTo>
                    <a:pt x="748" y="12873"/>
                  </a:lnTo>
                  <a:lnTo>
                    <a:pt x="776" y="12873"/>
                  </a:lnTo>
                  <a:lnTo>
                    <a:pt x="799" y="12873"/>
                  </a:lnTo>
                  <a:lnTo>
                    <a:pt x="822" y="12873"/>
                  </a:lnTo>
                  <a:lnTo>
                    <a:pt x="850" y="12873"/>
                  </a:lnTo>
                  <a:lnTo>
                    <a:pt x="873" y="12873"/>
                  </a:lnTo>
                  <a:lnTo>
                    <a:pt x="900" y="12873"/>
                  </a:lnTo>
                  <a:lnTo>
                    <a:pt x="924" y="12871"/>
                  </a:lnTo>
                  <a:lnTo>
                    <a:pt x="947" y="12871"/>
                  </a:lnTo>
                  <a:lnTo>
                    <a:pt x="974" y="12873"/>
                  </a:lnTo>
                  <a:lnTo>
                    <a:pt x="998" y="12873"/>
                  </a:lnTo>
                  <a:lnTo>
                    <a:pt x="1025" y="12871"/>
                  </a:lnTo>
                  <a:lnTo>
                    <a:pt x="1048" y="12871"/>
                  </a:lnTo>
                  <a:lnTo>
                    <a:pt x="1072" y="12873"/>
                  </a:lnTo>
                  <a:lnTo>
                    <a:pt x="1099" y="12873"/>
                  </a:lnTo>
                  <a:lnTo>
                    <a:pt x="1123" y="12873"/>
                  </a:lnTo>
                  <a:lnTo>
                    <a:pt x="1150" y="12871"/>
                  </a:lnTo>
                  <a:lnTo>
                    <a:pt x="1173" y="12871"/>
                  </a:lnTo>
                  <a:lnTo>
                    <a:pt x="1197" y="12871"/>
                  </a:lnTo>
                  <a:lnTo>
                    <a:pt x="1224" y="12871"/>
                  </a:lnTo>
                  <a:lnTo>
                    <a:pt x="1247" y="12873"/>
                  </a:lnTo>
                  <a:lnTo>
                    <a:pt x="1271" y="12873"/>
                  </a:lnTo>
                  <a:lnTo>
                    <a:pt x="1298" y="12873"/>
                  </a:lnTo>
                  <a:lnTo>
                    <a:pt x="1321" y="12873"/>
                  </a:lnTo>
                  <a:lnTo>
                    <a:pt x="1349" y="12873"/>
                  </a:lnTo>
                  <a:lnTo>
                    <a:pt x="1372" y="12873"/>
                  </a:lnTo>
                  <a:lnTo>
                    <a:pt x="1395" y="12873"/>
                  </a:lnTo>
                  <a:lnTo>
                    <a:pt x="1423" y="12873"/>
                  </a:lnTo>
                  <a:lnTo>
                    <a:pt x="1446" y="12873"/>
                  </a:lnTo>
                  <a:lnTo>
                    <a:pt x="1473" y="12871"/>
                  </a:lnTo>
                  <a:lnTo>
                    <a:pt x="1497" y="12871"/>
                  </a:lnTo>
                  <a:lnTo>
                    <a:pt x="1520" y="12871"/>
                  </a:lnTo>
                  <a:lnTo>
                    <a:pt x="1547" y="12869"/>
                  </a:lnTo>
                  <a:lnTo>
                    <a:pt x="1571" y="12869"/>
                  </a:lnTo>
                  <a:lnTo>
                    <a:pt x="1598" y="12869"/>
                  </a:lnTo>
                  <a:lnTo>
                    <a:pt x="1621" y="12867"/>
                  </a:lnTo>
                  <a:lnTo>
                    <a:pt x="1645" y="12867"/>
                  </a:lnTo>
                  <a:lnTo>
                    <a:pt x="1672" y="12867"/>
                  </a:lnTo>
                  <a:lnTo>
                    <a:pt x="1695" y="12865"/>
                  </a:lnTo>
                  <a:lnTo>
                    <a:pt x="1723" y="12865"/>
                  </a:lnTo>
                  <a:lnTo>
                    <a:pt x="1746" y="12865"/>
                  </a:lnTo>
                  <a:lnTo>
                    <a:pt x="1769" y="12865"/>
                  </a:lnTo>
                  <a:lnTo>
                    <a:pt x="1797" y="12865"/>
                  </a:lnTo>
                  <a:lnTo>
                    <a:pt x="1820" y="12865"/>
                  </a:lnTo>
                  <a:lnTo>
                    <a:pt x="1847" y="12865"/>
                  </a:lnTo>
                  <a:lnTo>
                    <a:pt x="1871" y="12865"/>
                  </a:lnTo>
                  <a:lnTo>
                    <a:pt x="1894" y="12865"/>
                  </a:lnTo>
                  <a:lnTo>
                    <a:pt x="1921" y="12865"/>
                  </a:lnTo>
                  <a:lnTo>
                    <a:pt x="1945" y="12865"/>
                  </a:lnTo>
                  <a:lnTo>
                    <a:pt x="1968" y="12865"/>
                  </a:lnTo>
                  <a:lnTo>
                    <a:pt x="1995" y="12865"/>
                  </a:lnTo>
                  <a:lnTo>
                    <a:pt x="2019" y="12865"/>
                  </a:lnTo>
                  <a:lnTo>
                    <a:pt x="2046" y="12865"/>
                  </a:lnTo>
                  <a:lnTo>
                    <a:pt x="2070" y="12867"/>
                  </a:lnTo>
                  <a:lnTo>
                    <a:pt x="2093" y="12867"/>
                  </a:lnTo>
                  <a:lnTo>
                    <a:pt x="2120" y="12867"/>
                  </a:lnTo>
                  <a:lnTo>
                    <a:pt x="2144" y="12867"/>
                  </a:lnTo>
                  <a:lnTo>
                    <a:pt x="2171" y="12869"/>
                  </a:lnTo>
                  <a:lnTo>
                    <a:pt x="2194" y="12869"/>
                  </a:lnTo>
                  <a:lnTo>
                    <a:pt x="2218" y="12871"/>
                  </a:lnTo>
                  <a:lnTo>
                    <a:pt x="2245" y="12871"/>
                  </a:lnTo>
                  <a:lnTo>
                    <a:pt x="2268" y="12871"/>
                  </a:lnTo>
                  <a:lnTo>
                    <a:pt x="2296" y="12873"/>
                  </a:lnTo>
                  <a:lnTo>
                    <a:pt x="2319" y="12873"/>
                  </a:lnTo>
                  <a:lnTo>
                    <a:pt x="2342" y="12873"/>
                  </a:lnTo>
                  <a:lnTo>
                    <a:pt x="2370" y="12873"/>
                  </a:lnTo>
                  <a:lnTo>
                    <a:pt x="2393" y="12873"/>
                  </a:lnTo>
                  <a:lnTo>
                    <a:pt x="2420" y="12873"/>
                  </a:lnTo>
                  <a:lnTo>
                    <a:pt x="2444" y="12873"/>
                  </a:lnTo>
                  <a:lnTo>
                    <a:pt x="2467" y="12873"/>
                  </a:lnTo>
                  <a:lnTo>
                    <a:pt x="2494" y="12873"/>
                  </a:lnTo>
                  <a:lnTo>
                    <a:pt x="2518" y="12875"/>
                  </a:lnTo>
                  <a:lnTo>
                    <a:pt x="2545" y="12875"/>
                  </a:lnTo>
                  <a:lnTo>
                    <a:pt x="2568" y="12877"/>
                  </a:lnTo>
                  <a:lnTo>
                    <a:pt x="2592" y="12875"/>
                  </a:lnTo>
                  <a:lnTo>
                    <a:pt x="2619" y="12875"/>
                  </a:lnTo>
                  <a:lnTo>
                    <a:pt x="2642" y="12875"/>
                  </a:lnTo>
                  <a:lnTo>
                    <a:pt x="2666" y="12875"/>
                  </a:lnTo>
                  <a:lnTo>
                    <a:pt x="2693" y="12877"/>
                  </a:lnTo>
                  <a:lnTo>
                    <a:pt x="2716" y="12875"/>
                  </a:lnTo>
                  <a:lnTo>
                    <a:pt x="2744" y="12875"/>
                  </a:lnTo>
                  <a:lnTo>
                    <a:pt x="2767" y="12875"/>
                  </a:lnTo>
                  <a:lnTo>
                    <a:pt x="2791" y="12875"/>
                  </a:lnTo>
                  <a:lnTo>
                    <a:pt x="2818" y="12875"/>
                  </a:lnTo>
                  <a:lnTo>
                    <a:pt x="2841" y="12875"/>
                  </a:lnTo>
                  <a:lnTo>
                    <a:pt x="2868" y="12875"/>
                  </a:lnTo>
                  <a:lnTo>
                    <a:pt x="2892" y="12875"/>
                  </a:lnTo>
                  <a:lnTo>
                    <a:pt x="2915" y="12875"/>
                  </a:lnTo>
                  <a:lnTo>
                    <a:pt x="2943" y="12875"/>
                  </a:lnTo>
                  <a:lnTo>
                    <a:pt x="2966" y="12875"/>
                  </a:lnTo>
                  <a:lnTo>
                    <a:pt x="2993" y="12875"/>
                  </a:lnTo>
                  <a:lnTo>
                    <a:pt x="3017" y="12875"/>
                  </a:lnTo>
                  <a:lnTo>
                    <a:pt x="3040" y="12875"/>
                  </a:lnTo>
                  <a:lnTo>
                    <a:pt x="3067" y="12875"/>
                  </a:lnTo>
                  <a:lnTo>
                    <a:pt x="3091" y="12875"/>
                  </a:lnTo>
                  <a:lnTo>
                    <a:pt x="3118" y="12875"/>
                  </a:lnTo>
                  <a:lnTo>
                    <a:pt x="3141" y="12875"/>
                  </a:lnTo>
                  <a:lnTo>
                    <a:pt x="3165" y="12875"/>
                  </a:lnTo>
                  <a:lnTo>
                    <a:pt x="3192" y="12875"/>
                  </a:lnTo>
                  <a:lnTo>
                    <a:pt x="3215" y="12875"/>
                  </a:lnTo>
                  <a:lnTo>
                    <a:pt x="3239" y="12875"/>
                  </a:lnTo>
                  <a:lnTo>
                    <a:pt x="3266" y="12875"/>
                  </a:lnTo>
                  <a:lnTo>
                    <a:pt x="3289" y="12875"/>
                  </a:lnTo>
                  <a:lnTo>
                    <a:pt x="3317" y="12875"/>
                  </a:lnTo>
                  <a:lnTo>
                    <a:pt x="3340" y="12875"/>
                  </a:lnTo>
                  <a:lnTo>
                    <a:pt x="3363" y="12875"/>
                  </a:lnTo>
                  <a:lnTo>
                    <a:pt x="3391" y="12875"/>
                  </a:lnTo>
                  <a:lnTo>
                    <a:pt x="3414" y="12875"/>
                  </a:lnTo>
                  <a:lnTo>
                    <a:pt x="3441" y="12875"/>
                  </a:lnTo>
                  <a:lnTo>
                    <a:pt x="3465" y="12875"/>
                  </a:lnTo>
                  <a:lnTo>
                    <a:pt x="3488" y="12875"/>
                  </a:lnTo>
                  <a:lnTo>
                    <a:pt x="3515" y="12875"/>
                  </a:lnTo>
                  <a:lnTo>
                    <a:pt x="3539" y="12873"/>
                  </a:lnTo>
                  <a:lnTo>
                    <a:pt x="3566" y="12873"/>
                  </a:lnTo>
                  <a:lnTo>
                    <a:pt x="3589" y="12873"/>
                  </a:lnTo>
                  <a:lnTo>
                    <a:pt x="3613" y="12873"/>
                  </a:lnTo>
                  <a:lnTo>
                    <a:pt x="3640" y="12873"/>
                  </a:lnTo>
                  <a:lnTo>
                    <a:pt x="3664" y="12873"/>
                  </a:lnTo>
                  <a:lnTo>
                    <a:pt x="3691" y="12871"/>
                  </a:lnTo>
                  <a:lnTo>
                    <a:pt x="3714" y="12873"/>
                  </a:lnTo>
                  <a:lnTo>
                    <a:pt x="3738" y="12873"/>
                  </a:lnTo>
                  <a:lnTo>
                    <a:pt x="3765" y="12873"/>
                  </a:lnTo>
                  <a:lnTo>
                    <a:pt x="3788" y="12873"/>
                  </a:lnTo>
                  <a:lnTo>
                    <a:pt x="3816" y="12873"/>
                  </a:lnTo>
                  <a:lnTo>
                    <a:pt x="3839" y="12873"/>
                  </a:lnTo>
                  <a:lnTo>
                    <a:pt x="3862" y="12873"/>
                  </a:lnTo>
                  <a:lnTo>
                    <a:pt x="3890" y="12873"/>
                  </a:lnTo>
                  <a:lnTo>
                    <a:pt x="3913" y="12873"/>
                  </a:lnTo>
                  <a:lnTo>
                    <a:pt x="3936" y="12873"/>
                  </a:lnTo>
                  <a:lnTo>
                    <a:pt x="3964" y="12873"/>
                  </a:lnTo>
                  <a:lnTo>
                    <a:pt x="3987" y="12873"/>
                  </a:lnTo>
                  <a:lnTo>
                    <a:pt x="4014" y="12873"/>
                  </a:lnTo>
                  <a:lnTo>
                    <a:pt x="4038" y="12873"/>
                  </a:lnTo>
                  <a:lnTo>
                    <a:pt x="4061" y="12873"/>
                  </a:lnTo>
                  <a:lnTo>
                    <a:pt x="4088" y="12873"/>
                  </a:lnTo>
                  <a:lnTo>
                    <a:pt x="4112" y="12873"/>
                  </a:lnTo>
                  <a:lnTo>
                    <a:pt x="4139" y="12871"/>
                  </a:lnTo>
                  <a:lnTo>
                    <a:pt x="4162" y="12871"/>
                  </a:lnTo>
                  <a:lnTo>
                    <a:pt x="4186" y="12871"/>
                  </a:lnTo>
                  <a:lnTo>
                    <a:pt x="4213" y="12869"/>
                  </a:lnTo>
                  <a:lnTo>
                    <a:pt x="4236" y="12869"/>
                  </a:lnTo>
                  <a:lnTo>
                    <a:pt x="4264" y="12869"/>
                  </a:lnTo>
                  <a:lnTo>
                    <a:pt x="4287" y="12869"/>
                  </a:lnTo>
                  <a:lnTo>
                    <a:pt x="4310" y="12869"/>
                  </a:lnTo>
                  <a:lnTo>
                    <a:pt x="4338" y="12869"/>
                  </a:lnTo>
                  <a:lnTo>
                    <a:pt x="4361" y="12869"/>
                  </a:lnTo>
                  <a:lnTo>
                    <a:pt x="4388" y="12869"/>
                  </a:lnTo>
                  <a:lnTo>
                    <a:pt x="4412" y="12869"/>
                  </a:lnTo>
                  <a:lnTo>
                    <a:pt x="4435" y="12869"/>
                  </a:lnTo>
                  <a:lnTo>
                    <a:pt x="4462" y="12869"/>
                  </a:lnTo>
                  <a:lnTo>
                    <a:pt x="4486" y="12869"/>
                  </a:lnTo>
                  <a:lnTo>
                    <a:pt x="4513" y="12869"/>
                  </a:lnTo>
                  <a:lnTo>
                    <a:pt x="4536" y="12869"/>
                  </a:lnTo>
                  <a:lnTo>
                    <a:pt x="4560" y="12869"/>
                  </a:lnTo>
                  <a:lnTo>
                    <a:pt x="4587" y="12869"/>
                  </a:lnTo>
                  <a:lnTo>
                    <a:pt x="4611" y="12869"/>
                  </a:lnTo>
                  <a:lnTo>
                    <a:pt x="4634" y="12869"/>
                  </a:lnTo>
                  <a:lnTo>
                    <a:pt x="4661" y="12869"/>
                  </a:lnTo>
                  <a:lnTo>
                    <a:pt x="4685" y="12867"/>
                  </a:lnTo>
                  <a:lnTo>
                    <a:pt x="4712" y="12867"/>
                  </a:lnTo>
                  <a:lnTo>
                    <a:pt x="4735" y="12867"/>
                  </a:lnTo>
                  <a:lnTo>
                    <a:pt x="4759" y="12867"/>
                  </a:lnTo>
                  <a:lnTo>
                    <a:pt x="4786" y="12867"/>
                  </a:lnTo>
                  <a:lnTo>
                    <a:pt x="4809" y="12865"/>
                  </a:lnTo>
                  <a:lnTo>
                    <a:pt x="4837" y="12865"/>
                  </a:lnTo>
                  <a:lnTo>
                    <a:pt x="4860" y="12865"/>
                  </a:lnTo>
                  <a:lnTo>
                    <a:pt x="4883" y="12865"/>
                  </a:lnTo>
                  <a:lnTo>
                    <a:pt x="4911" y="12867"/>
                  </a:lnTo>
                  <a:lnTo>
                    <a:pt x="4934" y="12867"/>
                  </a:lnTo>
                  <a:lnTo>
                    <a:pt x="4961" y="12867"/>
                  </a:lnTo>
                  <a:lnTo>
                    <a:pt x="4985" y="12867"/>
                  </a:lnTo>
                  <a:lnTo>
                    <a:pt x="5008" y="12867"/>
                  </a:lnTo>
                  <a:lnTo>
                    <a:pt x="5035" y="12867"/>
                  </a:lnTo>
                  <a:lnTo>
                    <a:pt x="5059" y="12867"/>
                  </a:lnTo>
                  <a:lnTo>
                    <a:pt x="5086" y="12867"/>
                  </a:lnTo>
                  <a:lnTo>
                    <a:pt x="5109" y="12867"/>
                  </a:lnTo>
                  <a:lnTo>
                    <a:pt x="5133" y="12867"/>
                  </a:lnTo>
                  <a:lnTo>
                    <a:pt x="5160" y="12867"/>
                  </a:lnTo>
                  <a:lnTo>
                    <a:pt x="5183" y="12867"/>
                  </a:lnTo>
                  <a:lnTo>
                    <a:pt x="5207" y="12867"/>
                  </a:lnTo>
                  <a:lnTo>
                    <a:pt x="5234" y="12867"/>
                  </a:lnTo>
                  <a:lnTo>
                    <a:pt x="5257" y="12869"/>
                  </a:lnTo>
                  <a:lnTo>
                    <a:pt x="5285" y="12869"/>
                  </a:lnTo>
                  <a:lnTo>
                    <a:pt x="5308" y="12869"/>
                  </a:lnTo>
                  <a:lnTo>
                    <a:pt x="5332" y="12869"/>
                  </a:lnTo>
                  <a:lnTo>
                    <a:pt x="5359" y="12869"/>
                  </a:lnTo>
                  <a:lnTo>
                    <a:pt x="5382" y="12869"/>
                  </a:lnTo>
                  <a:lnTo>
                    <a:pt x="5409" y="12869"/>
                  </a:lnTo>
                  <a:lnTo>
                    <a:pt x="5433" y="12869"/>
                  </a:lnTo>
                  <a:lnTo>
                    <a:pt x="5456" y="12869"/>
                  </a:lnTo>
                  <a:lnTo>
                    <a:pt x="5484" y="12869"/>
                  </a:lnTo>
                  <a:lnTo>
                    <a:pt x="5507" y="12869"/>
                  </a:lnTo>
                  <a:lnTo>
                    <a:pt x="5534" y="12869"/>
                  </a:lnTo>
                  <a:lnTo>
                    <a:pt x="5558" y="12869"/>
                  </a:lnTo>
                  <a:lnTo>
                    <a:pt x="5581" y="12867"/>
                  </a:lnTo>
                  <a:lnTo>
                    <a:pt x="5608" y="12867"/>
                  </a:lnTo>
                  <a:lnTo>
                    <a:pt x="5632" y="12867"/>
                  </a:lnTo>
                  <a:lnTo>
                    <a:pt x="5659" y="12867"/>
                  </a:lnTo>
                  <a:lnTo>
                    <a:pt x="5682" y="12867"/>
                  </a:lnTo>
                  <a:lnTo>
                    <a:pt x="5706" y="12867"/>
                  </a:lnTo>
                  <a:lnTo>
                    <a:pt x="5733" y="12867"/>
                  </a:lnTo>
                  <a:lnTo>
                    <a:pt x="5756" y="12867"/>
                  </a:lnTo>
                  <a:lnTo>
                    <a:pt x="5784" y="12867"/>
                  </a:lnTo>
                  <a:lnTo>
                    <a:pt x="5807" y="12867"/>
                  </a:lnTo>
                  <a:lnTo>
                    <a:pt x="5830" y="12865"/>
                  </a:lnTo>
                  <a:lnTo>
                    <a:pt x="5858" y="12865"/>
                  </a:lnTo>
                  <a:lnTo>
                    <a:pt x="5881" y="12865"/>
                  </a:lnTo>
                  <a:lnTo>
                    <a:pt x="5904" y="12865"/>
                  </a:lnTo>
                  <a:lnTo>
                    <a:pt x="5932" y="12865"/>
                  </a:lnTo>
                  <a:lnTo>
                    <a:pt x="5955" y="12865"/>
                  </a:lnTo>
                  <a:lnTo>
                    <a:pt x="5982" y="12862"/>
                  </a:lnTo>
                  <a:lnTo>
                    <a:pt x="6006" y="12862"/>
                  </a:lnTo>
                  <a:lnTo>
                    <a:pt x="6029" y="12862"/>
                  </a:lnTo>
                  <a:lnTo>
                    <a:pt x="6056" y="12862"/>
                  </a:lnTo>
                  <a:lnTo>
                    <a:pt x="6080" y="12862"/>
                  </a:lnTo>
                  <a:lnTo>
                    <a:pt x="6107" y="12862"/>
                  </a:lnTo>
                  <a:lnTo>
                    <a:pt x="6130" y="12860"/>
                  </a:lnTo>
                  <a:lnTo>
                    <a:pt x="6154" y="12860"/>
                  </a:lnTo>
                  <a:lnTo>
                    <a:pt x="6181" y="12858"/>
                  </a:lnTo>
                  <a:lnTo>
                    <a:pt x="6205" y="12858"/>
                  </a:lnTo>
                  <a:lnTo>
                    <a:pt x="6232" y="12856"/>
                  </a:lnTo>
                  <a:lnTo>
                    <a:pt x="6255" y="12856"/>
                  </a:lnTo>
                  <a:lnTo>
                    <a:pt x="6279" y="12856"/>
                  </a:lnTo>
                  <a:lnTo>
                    <a:pt x="6306" y="12854"/>
                  </a:lnTo>
                  <a:lnTo>
                    <a:pt x="6329" y="12854"/>
                  </a:lnTo>
                  <a:lnTo>
                    <a:pt x="6356" y="12852"/>
                  </a:lnTo>
                  <a:lnTo>
                    <a:pt x="6380" y="12852"/>
                  </a:lnTo>
                  <a:lnTo>
                    <a:pt x="6403" y="12850"/>
                  </a:lnTo>
                  <a:lnTo>
                    <a:pt x="6431" y="12850"/>
                  </a:lnTo>
                  <a:lnTo>
                    <a:pt x="6454" y="12850"/>
                  </a:lnTo>
                  <a:lnTo>
                    <a:pt x="6481" y="12848"/>
                  </a:lnTo>
                  <a:lnTo>
                    <a:pt x="6505" y="12848"/>
                  </a:lnTo>
                  <a:lnTo>
                    <a:pt x="6528" y="12848"/>
                  </a:lnTo>
                  <a:lnTo>
                    <a:pt x="6555" y="12846"/>
                  </a:lnTo>
                  <a:lnTo>
                    <a:pt x="6579" y="12846"/>
                  </a:lnTo>
                  <a:lnTo>
                    <a:pt x="6602" y="12846"/>
                  </a:lnTo>
                  <a:lnTo>
                    <a:pt x="6629" y="12846"/>
                  </a:lnTo>
                  <a:lnTo>
                    <a:pt x="6653" y="12846"/>
                  </a:lnTo>
                  <a:lnTo>
                    <a:pt x="6680" y="12844"/>
                  </a:lnTo>
                  <a:lnTo>
                    <a:pt x="6703" y="12844"/>
                  </a:lnTo>
                  <a:lnTo>
                    <a:pt x="6727" y="12844"/>
                  </a:lnTo>
                  <a:lnTo>
                    <a:pt x="6754" y="12842"/>
                  </a:lnTo>
                  <a:lnTo>
                    <a:pt x="6777" y="12840"/>
                  </a:lnTo>
                  <a:lnTo>
                    <a:pt x="6805" y="12838"/>
                  </a:lnTo>
                  <a:lnTo>
                    <a:pt x="6828" y="12836"/>
                  </a:lnTo>
                  <a:lnTo>
                    <a:pt x="6851" y="12836"/>
                  </a:lnTo>
                  <a:lnTo>
                    <a:pt x="6879" y="12834"/>
                  </a:lnTo>
                  <a:lnTo>
                    <a:pt x="6902" y="12834"/>
                  </a:lnTo>
                  <a:lnTo>
                    <a:pt x="6929" y="12832"/>
                  </a:lnTo>
                  <a:lnTo>
                    <a:pt x="6953" y="12829"/>
                  </a:lnTo>
                  <a:lnTo>
                    <a:pt x="6976" y="12829"/>
                  </a:lnTo>
                  <a:lnTo>
                    <a:pt x="7003" y="12827"/>
                  </a:lnTo>
                  <a:lnTo>
                    <a:pt x="7027" y="12827"/>
                  </a:lnTo>
                  <a:lnTo>
                    <a:pt x="7054" y="12827"/>
                  </a:lnTo>
                  <a:lnTo>
                    <a:pt x="7077" y="12825"/>
                  </a:lnTo>
                  <a:lnTo>
                    <a:pt x="7101" y="12825"/>
                  </a:lnTo>
                  <a:lnTo>
                    <a:pt x="7128" y="12825"/>
                  </a:lnTo>
                  <a:lnTo>
                    <a:pt x="7152" y="12825"/>
                  </a:lnTo>
                  <a:lnTo>
                    <a:pt x="7175" y="12823"/>
                  </a:lnTo>
                  <a:lnTo>
                    <a:pt x="7202" y="12823"/>
                  </a:lnTo>
                  <a:lnTo>
                    <a:pt x="7226" y="12823"/>
                  </a:lnTo>
                  <a:lnTo>
                    <a:pt x="7253" y="12823"/>
                  </a:lnTo>
                  <a:lnTo>
                    <a:pt x="7276" y="12821"/>
                  </a:lnTo>
                  <a:lnTo>
                    <a:pt x="7300" y="12821"/>
                  </a:lnTo>
                  <a:lnTo>
                    <a:pt x="7327" y="12821"/>
                  </a:lnTo>
                  <a:lnTo>
                    <a:pt x="7350" y="12821"/>
                  </a:lnTo>
                  <a:lnTo>
                    <a:pt x="7378" y="12821"/>
                  </a:lnTo>
                  <a:lnTo>
                    <a:pt x="7401" y="12821"/>
                  </a:lnTo>
                  <a:lnTo>
                    <a:pt x="7424" y="12819"/>
                  </a:lnTo>
                  <a:lnTo>
                    <a:pt x="7452" y="12819"/>
                  </a:lnTo>
                  <a:lnTo>
                    <a:pt x="7475" y="12819"/>
                  </a:lnTo>
                  <a:lnTo>
                    <a:pt x="7502" y="12819"/>
                  </a:lnTo>
                  <a:lnTo>
                    <a:pt x="7526" y="12819"/>
                  </a:lnTo>
                  <a:lnTo>
                    <a:pt x="7549" y="12819"/>
                  </a:lnTo>
                  <a:lnTo>
                    <a:pt x="7576" y="12817"/>
                  </a:lnTo>
                  <a:lnTo>
                    <a:pt x="7600" y="12815"/>
                  </a:lnTo>
                  <a:lnTo>
                    <a:pt x="7627" y="12813"/>
                  </a:lnTo>
                  <a:lnTo>
                    <a:pt x="7650" y="12813"/>
                  </a:lnTo>
                  <a:lnTo>
                    <a:pt x="7674" y="12811"/>
                  </a:lnTo>
                  <a:lnTo>
                    <a:pt x="7701" y="12811"/>
                  </a:lnTo>
                  <a:lnTo>
                    <a:pt x="7724" y="12809"/>
                  </a:lnTo>
                  <a:lnTo>
                    <a:pt x="7752" y="12807"/>
                  </a:lnTo>
                  <a:lnTo>
                    <a:pt x="7775" y="12807"/>
                  </a:lnTo>
                  <a:lnTo>
                    <a:pt x="7798" y="12807"/>
                  </a:lnTo>
                  <a:lnTo>
                    <a:pt x="7826" y="12807"/>
                  </a:lnTo>
                  <a:lnTo>
                    <a:pt x="7849" y="12805"/>
                  </a:lnTo>
                  <a:lnTo>
                    <a:pt x="7873" y="12805"/>
                  </a:lnTo>
                  <a:lnTo>
                    <a:pt x="7900" y="12805"/>
                  </a:lnTo>
                  <a:lnTo>
                    <a:pt x="7923" y="12805"/>
                  </a:lnTo>
                  <a:lnTo>
                    <a:pt x="7950" y="12805"/>
                  </a:lnTo>
                  <a:lnTo>
                    <a:pt x="7974" y="12805"/>
                  </a:lnTo>
                  <a:lnTo>
                    <a:pt x="7997" y="12805"/>
                  </a:lnTo>
                  <a:lnTo>
                    <a:pt x="8025" y="12805"/>
                  </a:lnTo>
                  <a:lnTo>
                    <a:pt x="8048" y="12805"/>
                  </a:lnTo>
                  <a:lnTo>
                    <a:pt x="8075" y="12805"/>
                  </a:lnTo>
                  <a:lnTo>
                    <a:pt x="8099" y="12805"/>
                  </a:lnTo>
                  <a:lnTo>
                    <a:pt x="8122" y="12805"/>
                  </a:lnTo>
                  <a:lnTo>
                    <a:pt x="8149" y="12803"/>
                  </a:lnTo>
                  <a:lnTo>
                    <a:pt x="8173" y="12801"/>
                  </a:lnTo>
                  <a:lnTo>
                    <a:pt x="8200" y="12801"/>
                  </a:lnTo>
                  <a:lnTo>
                    <a:pt x="8223" y="12798"/>
                  </a:lnTo>
                  <a:lnTo>
                    <a:pt x="8247" y="12798"/>
                  </a:lnTo>
                  <a:lnTo>
                    <a:pt x="8274" y="12796"/>
                  </a:lnTo>
                  <a:lnTo>
                    <a:pt x="8297" y="12792"/>
                  </a:lnTo>
                  <a:lnTo>
                    <a:pt x="8325" y="12790"/>
                  </a:lnTo>
                  <a:lnTo>
                    <a:pt x="8348" y="12786"/>
                  </a:lnTo>
                  <a:lnTo>
                    <a:pt x="8371" y="12784"/>
                  </a:lnTo>
                  <a:lnTo>
                    <a:pt x="8399" y="12780"/>
                  </a:lnTo>
                  <a:lnTo>
                    <a:pt x="8422" y="12776"/>
                  </a:lnTo>
                  <a:lnTo>
                    <a:pt x="8449" y="12772"/>
                  </a:lnTo>
                  <a:lnTo>
                    <a:pt x="8473" y="12767"/>
                  </a:lnTo>
                  <a:lnTo>
                    <a:pt x="8496" y="12763"/>
                  </a:lnTo>
                  <a:lnTo>
                    <a:pt x="8523" y="12759"/>
                  </a:lnTo>
                  <a:lnTo>
                    <a:pt x="8547" y="12753"/>
                  </a:lnTo>
                  <a:lnTo>
                    <a:pt x="8570" y="12749"/>
                  </a:lnTo>
                  <a:lnTo>
                    <a:pt x="8597" y="12745"/>
                  </a:lnTo>
                  <a:lnTo>
                    <a:pt x="8621" y="12741"/>
                  </a:lnTo>
                  <a:lnTo>
                    <a:pt x="8648" y="12737"/>
                  </a:lnTo>
                  <a:lnTo>
                    <a:pt x="8671" y="12732"/>
                  </a:lnTo>
                  <a:lnTo>
                    <a:pt x="8695" y="12728"/>
                  </a:lnTo>
                  <a:lnTo>
                    <a:pt x="8722" y="12724"/>
                  </a:lnTo>
                  <a:lnTo>
                    <a:pt x="8746" y="12720"/>
                  </a:lnTo>
                  <a:lnTo>
                    <a:pt x="8773" y="12716"/>
                  </a:lnTo>
                  <a:lnTo>
                    <a:pt x="8796" y="12712"/>
                  </a:lnTo>
                  <a:lnTo>
                    <a:pt x="8820" y="12710"/>
                  </a:lnTo>
                  <a:lnTo>
                    <a:pt x="8847" y="12706"/>
                  </a:lnTo>
                  <a:lnTo>
                    <a:pt x="8870" y="12701"/>
                  </a:lnTo>
                  <a:lnTo>
                    <a:pt x="8897" y="12699"/>
                  </a:lnTo>
                  <a:lnTo>
                    <a:pt x="8921" y="12695"/>
                  </a:lnTo>
                  <a:lnTo>
                    <a:pt x="8944" y="12693"/>
                  </a:lnTo>
                  <a:lnTo>
                    <a:pt x="8972" y="12691"/>
                  </a:lnTo>
                  <a:lnTo>
                    <a:pt x="8995" y="12689"/>
                  </a:lnTo>
                  <a:lnTo>
                    <a:pt x="9022" y="12685"/>
                  </a:lnTo>
                  <a:lnTo>
                    <a:pt x="9046" y="12683"/>
                  </a:lnTo>
                  <a:lnTo>
                    <a:pt x="9069" y="12677"/>
                  </a:lnTo>
                  <a:lnTo>
                    <a:pt x="9096" y="12673"/>
                  </a:lnTo>
                  <a:lnTo>
                    <a:pt x="9120" y="12666"/>
                  </a:lnTo>
                  <a:lnTo>
                    <a:pt x="9147" y="12660"/>
                  </a:lnTo>
                  <a:lnTo>
                    <a:pt x="9170" y="12654"/>
                  </a:lnTo>
                  <a:lnTo>
                    <a:pt x="9194" y="12646"/>
                  </a:lnTo>
                  <a:lnTo>
                    <a:pt x="9221" y="12637"/>
                  </a:lnTo>
                  <a:lnTo>
                    <a:pt x="9244" y="12627"/>
                  </a:lnTo>
                  <a:lnTo>
                    <a:pt x="9268" y="12615"/>
                  </a:lnTo>
                  <a:lnTo>
                    <a:pt x="9295" y="12600"/>
                  </a:lnTo>
                  <a:lnTo>
                    <a:pt x="9318" y="12584"/>
                  </a:lnTo>
                  <a:lnTo>
                    <a:pt x="9346" y="12565"/>
                  </a:lnTo>
                  <a:lnTo>
                    <a:pt x="9369" y="12544"/>
                  </a:lnTo>
                  <a:lnTo>
                    <a:pt x="9392" y="12520"/>
                  </a:lnTo>
                  <a:lnTo>
                    <a:pt x="9420" y="12491"/>
                  </a:lnTo>
                  <a:lnTo>
                    <a:pt x="9443" y="12460"/>
                  </a:lnTo>
                  <a:lnTo>
                    <a:pt x="9470" y="12423"/>
                  </a:lnTo>
                  <a:lnTo>
                    <a:pt x="9494" y="12379"/>
                  </a:lnTo>
                  <a:lnTo>
                    <a:pt x="9517" y="12332"/>
                  </a:lnTo>
                  <a:lnTo>
                    <a:pt x="9544" y="12274"/>
                  </a:lnTo>
                  <a:lnTo>
                    <a:pt x="9568" y="12210"/>
                  </a:lnTo>
                  <a:lnTo>
                    <a:pt x="9595" y="12132"/>
                  </a:lnTo>
                  <a:lnTo>
                    <a:pt x="9618" y="12045"/>
                  </a:lnTo>
                  <a:lnTo>
                    <a:pt x="9642" y="11944"/>
                  </a:lnTo>
                  <a:lnTo>
                    <a:pt x="9669" y="11828"/>
                  </a:lnTo>
                  <a:lnTo>
                    <a:pt x="9693" y="11698"/>
                  </a:lnTo>
                  <a:lnTo>
                    <a:pt x="9720" y="11551"/>
                  </a:lnTo>
                  <a:lnTo>
                    <a:pt x="9743" y="11386"/>
                  </a:lnTo>
                  <a:lnTo>
                    <a:pt x="9767" y="11202"/>
                  </a:lnTo>
                  <a:lnTo>
                    <a:pt x="9794" y="10998"/>
                  </a:lnTo>
                  <a:lnTo>
                    <a:pt x="9817" y="10777"/>
                  </a:lnTo>
                  <a:lnTo>
                    <a:pt x="9841" y="10542"/>
                  </a:lnTo>
                  <a:lnTo>
                    <a:pt x="9868" y="10292"/>
                  </a:lnTo>
                  <a:lnTo>
                    <a:pt x="9891" y="10032"/>
                  </a:lnTo>
                  <a:lnTo>
                    <a:pt x="9919" y="9759"/>
                  </a:lnTo>
                  <a:lnTo>
                    <a:pt x="9942" y="9474"/>
                  </a:lnTo>
                  <a:lnTo>
                    <a:pt x="9965" y="9185"/>
                  </a:lnTo>
                  <a:lnTo>
                    <a:pt x="9993" y="8894"/>
                  </a:lnTo>
                  <a:lnTo>
                    <a:pt x="10016" y="8611"/>
                  </a:lnTo>
                  <a:lnTo>
                    <a:pt x="10043" y="8340"/>
                  </a:lnTo>
                  <a:lnTo>
                    <a:pt x="10067" y="8084"/>
                  </a:lnTo>
                  <a:lnTo>
                    <a:pt x="10090" y="7839"/>
                  </a:lnTo>
                  <a:lnTo>
                    <a:pt x="10117" y="7607"/>
                  </a:lnTo>
                  <a:lnTo>
                    <a:pt x="10141" y="7391"/>
                  </a:lnTo>
                  <a:lnTo>
                    <a:pt x="10168" y="7198"/>
                  </a:lnTo>
                  <a:lnTo>
                    <a:pt x="10191" y="7040"/>
                  </a:lnTo>
                  <a:lnTo>
                    <a:pt x="10215" y="6914"/>
                  </a:lnTo>
                  <a:lnTo>
                    <a:pt x="10242" y="6819"/>
                  </a:lnTo>
                  <a:lnTo>
                    <a:pt x="10265" y="6752"/>
                  </a:lnTo>
                  <a:lnTo>
                    <a:pt x="10293" y="6709"/>
                  </a:lnTo>
                  <a:lnTo>
                    <a:pt x="10316" y="6693"/>
                  </a:lnTo>
                  <a:lnTo>
                    <a:pt x="10339" y="6711"/>
                  </a:lnTo>
                  <a:lnTo>
                    <a:pt x="10367" y="6769"/>
                  </a:lnTo>
                  <a:lnTo>
                    <a:pt x="10390" y="6866"/>
                  </a:lnTo>
                  <a:lnTo>
                    <a:pt x="10417" y="6990"/>
                  </a:lnTo>
                  <a:lnTo>
                    <a:pt x="10441" y="7139"/>
                  </a:lnTo>
                  <a:lnTo>
                    <a:pt x="10464" y="7302"/>
                  </a:lnTo>
                  <a:lnTo>
                    <a:pt x="10491" y="7483"/>
                  </a:lnTo>
                  <a:lnTo>
                    <a:pt x="10515" y="7688"/>
                  </a:lnTo>
                  <a:lnTo>
                    <a:pt x="10538" y="7913"/>
                  </a:lnTo>
                  <a:lnTo>
                    <a:pt x="10565" y="8161"/>
                  </a:lnTo>
                  <a:lnTo>
                    <a:pt x="10589" y="8423"/>
                  </a:lnTo>
                  <a:lnTo>
                    <a:pt x="10616" y="8691"/>
                  </a:lnTo>
                  <a:lnTo>
                    <a:pt x="10640" y="8960"/>
                  </a:lnTo>
                  <a:lnTo>
                    <a:pt x="10663" y="9228"/>
                  </a:lnTo>
                  <a:lnTo>
                    <a:pt x="10690" y="9495"/>
                  </a:lnTo>
                  <a:lnTo>
                    <a:pt x="10714" y="9757"/>
                  </a:lnTo>
                  <a:lnTo>
                    <a:pt x="10741" y="10015"/>
                  </a:lnTo>
                  <a:lnTo>
                    <a:pt x="10764" y="10265"/>
                  </a:lnTo>
                  <a:lnTo>
                    <a:pt x="10788" y="10502"/>
                  </a:lnTo>
                  <a:lnTo>
                    <a:pt x="10815" y="10725"/>
                  </a:lnTo>
                  <a:lnTo>
                    <a:pt x="10838" y="10934"/>
                  </a:lnTo>
                  <a:lnTo>
                    <a:pt x="10866" y="11124"/>
                  </a:lnTo>
                  <a:lnTo>
                    <a:pt x="10889" y="11299"/>
                  </a:lnTo>
                  <a:lnTo>
                    <a:pt x="10912" y="11460"/>
                  </a:lnTo>
                  <a:lnTo>
                    <a:pt x="10940" y="11603"/>
                  </a:lnTo>
                  <a:lnTo>
                    <a:pt x="10963" y="11733"/>
                  </a:lnTo>
                  <a:lnTo>
                    <a:pt x="10990" y="11847"/>
                  </a:lnTo>
                  <a:lnTo>
                    <a:pt x="11014" y="11948"/>
                  </a:lnTo>
                  <a:lnTo>
                    <a:pt x="11037" y="12037"/>
                  </a:lnTo>
                  <a:lnTo>
                    <a:pt x="11064" y="12115"/>
                  </a:lnTo>
                  <a:lnTo>
                    <a:pt x="11088" y="12185"/>
                  </a:lnTo>
                  <a:lnTo>
                    <a:pt x="11115" y="12243"/>
                  </a:lnTo>
                  <a:lnTo>
                    <a:pt x="11138" y="12295"/>
                  </a:lnTo>
                  <a:lnTo>
                    <a:pt x="11162" y="12340"/>
                  </a:lnTo>
                  <a:lnTo>
                    <a:pt x="11189" y="12381"/>
                  </a:lnTo>
                  <a:lnTo>
                    <a:pt x="11212" y="12416"/>
                  </a:lnTo>
                  <a:lnTo>
                    <a:pt x="11236" y="12447"/>
                  </a:lnTo>
                  <a:lnTo>
                    <a:pt x="11263" y="12474"/>
                  </a:lnTo>
                  <a:lnTo>
                    <a:pt x="11286" y="12497"/>
                  </a:lnTo>
                  <a:lnTo>
                    <a:pt x="11314" y="12518"/>
                  </a:lnTo>
                  <a:lnTo>
                    <a:pt x="11337" y="12534"/>
                  </a:lnTo>
                  <a:lnTo>
                    <a:pt x="11361" y="12549"/>
                  </a:lnTo>
                  <a:lnTo>
                    <a:pt x="11388" y="12563"/>
                  </a:lnTo>
                  <a:lnTo>
                    <a:pt x="11411" y="12573"/>
                  </a:lnTo>
                  <a:lnTo>
                    <a:pt x="11438" y="12584"/>
                  </a:lnTo>
                  <a:lnTo>
                    <a:pt x="11462" y="12592"/>
                  </a:lnTo>
                  <a:lnTo>
                    <a:pt x="11485" y="12600"/>
                  </a:lnTo>
                  <a:lnTo>
                    <a:pt x="11513" y="12608"/>
                  </a:lnTo>
                  <a:lnTo>
                    <a:pt x="11536" y="12615"/>
                  </a:lnTo>
                  <a:lnTo>
                    <a:pt x="11563" y="12623"/>
                  </a:lnTo>
                  <a:lnTo>
                    <a:pt x="11587" y="12627"/>
                  </a:lnTo>
                  <a:lnTo>
                    <a:pt x="11610" y="12631"/>
                  </a:lnTo>
                  <a:lnTo>
                    <a:pt x="11637" y="12635"/>
                  </a:lnTo>
                  <a:lnTo>
                    <a:pt x="11661" y="12639"/>
                  </a:lnTo>
                  <a:lnTo>
                    <a:pt x="11688" y="12644"/>
                  </a:lnTo>
                  <a:lnTo>
                    <a:pt x="11711" y="12648"/>
                  </a:lnTo>
                  <a:lnTo>
                    <a:pt x="11735" y="12652"/>
                  </a:lnTo>
                  <a:lnTo>
                    <a:pt x="11762" y="12656"/>
                  </a:lnTo>
                  <a:lnTo>
                    <a:pt x="11785" y="12658"/>
                  </a:lnTo>
                  <a:lnTo>
                    <a:pt x="11809" y="12660"/>
                  </a:lnTo>
                  <a:lnTo>
                    <a:pt x="11836" y="12664"/>
                  </a:lnTo>
                  <a:lnTo>
                    <a:pt x="11859" y="12668"/>
                  </a:lnTo>
                  <a:lnTo>
                    <a:pt x="11887" y="12670"/>
                  </a:lnTo>
                  <a:lnTo>
                    <a:pt x="11910" y="12675"/>
                  </a:lnTo>
                  <a:lnTo>
                    <a:pt x="11933" y="12677"/>
                  </a:lnTo>
                  <a:lnTo>
                    <a:pt x="11961" y="12679"/>
                  </a:lnTo>
                  <a:lnTo>
                    <a:pt x="11984" y="12681"/>
                  </a:lnTo>
                  <a:lnTo>
                    <a:pt x="12011" y="12685"/>
                  </a:lnTo>
                  <a:lnTo>
                    <a:pt x="12035" y="12685"/>
                  </a:lnTo>
                  <a:lnTo>
                    <a:pt x="12058" y="12687"/>
                  </a:lnTo>
                  <a:lnTo>
                    <a:pt x="12085" y="12689"/>
                  </a:lnTo>
                  <a:lnTo>
                    <a:pt x="12109" y="12691"/>
                  </a:lnTo>
                  <a:lnTo>
                    <a:pt x="12136" y="12693"/>
                  </a:lnTo>
                  <a:lnTo>
                    <a:pt x="12159" y="12695"/>
                  </a:lnTo>
                  <a:lnTo>
                    <a:pt x="12183" y="12697"/>
                  </a:lnTo>
                  <a:lnTo>
                    <a:pt x="12210" y="12699"/>
                  </a:lnTo>
                  <a:lnTo>
                    <a:pt x="12234" y="12701"/>
                  </a:lnTo>
                  <a:lnTo>
                    <a:pt x="12261" y="12703"/>
                  </a:lnTo>
                  <a:lnTo>
                    <a:pt x="12284" y="12708"/>
                  </a:lnTo>
                  <a:lnTo>
                    <a:pt x="12308" y="12710"/>
                  </a:lnTo>
                  <a:lnTo>
                    <a:pt x="12335" y="12712"/>
                  </a:lnTo>
                  <a:lnTo>
                    <a:pt x="12358" y="12714"/>
                  </a:lnTo>
                  <a:lnTo>
                    <a:pt x="12386" y="12716"/>
                  </a:lnTo>
                  <a:lnTo>
                    <a:pt x="12409" y="12718"/>
                  </a:lnTo>
                  <a:lnTo>
                    <a:pt x="12432" y="12718"/>
                  </a:lnTo>
                  <a:lnTo>
                    <a:pt x="12460" y="12720"/>
                  </a:lnTo>
                  <a:lnTo>
                    <a:pt x="12483" y="12720"/>
                  </a:lnTo>
                  <a:lnTo>
                    <a:pt x="12506" y="12720"/>
                  </a:lnTo>
                  <a:lnTo>
                    <a:pt x="12534" y="12720"/>
                  </a:lnTo>
                  <a:lnTo>
                    <a:pt x="12557" y="12720"/>
                  </a:lnTo>
                  <a:lnTo>
                    <a:pt x="12584" y="12720"/>
                  </a:lnTo>
                  <a:lnTo>
                    <a:pt x="12608" y="12720"/>
                  </a:lnTo>
                  <a:lnTo>
                    <a:pt x="12631" y="12718"/>
                  </a:lnTo>
                  <a:lnTo>
                    <a:pt x="12658" y="12716"/>
                  </a:lnTo>
                  <a:lnTo>
                    <a:pt x="12682" y="12714"/>
                  </a:lnTo>
                  <a:lnTo>
                    <a:pt x="12709" y="12710"/>
                  </a:lnTo>
                  <a:lnTo>
                    <a:pt x="12732" y="12708"/>
                  </a:lnTo>
                  <a:lnTo>
                    <a:pt x="12756" y="12703"/>
                  </a:lnTo>
                  <a:lnTo>
                    <a:pt x="12783" y="12699"/>
                  </a:lnTo>
                  <a:lnTo>
                    <a:pt x="12806" y="12695"/>
                  </a:lnTo>
                  <a:lnTo>
                    <a:pt x="12834" y="12691"/>
                  </a:lnTo>
                  <a:lnTo>
                    <a:pt x="12857" y="12687"/>
                  </a:lnTo>
                  <a:lnTo>
                    <a:pt x="12880" y="12683"/>
                  </a:lnTo>
                  <a:lnTo>
                    <a:pt x="12908" y="12679"/>
                  </a:lnTo>
                  <a:lnTo>
                    <a:pt x="12931" y="12675"/>
                  </a:lnTo>
                  <a:lnTo>
                    <a:pt x="12958" y="12670"/>
                  </a:lnTo>
                  <a:lnTo>
                    <a:pt x="12982" y="12666"/>
                  </a:lnTo>
                  <a:lnTo>
                    <a:pt x="13005" y="12662"/>
                  </a:lnTo>
                  <a:lnTo>
                    <a:pt x="13032" y="12660"/>
                  </a:lnTo>
                  <a:lnTo>
                    <a:pt x="13056" y="12656"/>
                  </a:lnTo>
                  <a:lnTo>
                    <a:pt x="13083" y="12654"/>
                  </a:lnTo>
                  <a:lnTo>
                    <a:pt x="13106" y="12652"/>
                  </a:lnTo>
                  <a:lnTo>
                    <a:pt x="13130" y="12650"/>
                  </a:lnTo>
                  <a:lnTo>
                    <a:pt x="13157" y="12650"/>
                  </a:lnTo>
                  <a:lnTo>
                    <a:pt x="13181" y="12648"/>
                  </a:lnTo>
                  <a:lnTo>
                    <a:pt x="13204" y="12648"/>
                  </a:lnTo>
                  <a:lnTo>
                    <a:pt x="13231" y="12646"/>
                  </a:lnTo>
                  <a:lnTo>
                    <a:pt x="13255" y="12646"/>
                  </a:lnTo>
                  <a:lnTo>
                    <a:pt x="13282" y="12646"/>
                  </a:lnTo>
                  <a:lnTo>
                    <a:pt x="13305" y="12646"/>
                  </a:lnTo>
                  <a:lnTo>
                    <a:pt x="13329" y="12646"/>
                  </a:lnTo>
                  <a:lnTo>
                    <a:pt x="13356" y="12646"/>
                  </a:lnTo>
                  <a:lnTo>
                    <a:pt x="13379" y="12646"/>
                  </a:lnTo>
                  <a:lnTo>
                    <a:pt x="13407" y="12644"/>
                  </a:lnTo>
                  <a:lnTo>
                    <a:pt x="13430" y="12644"/>
                  </a:lnTo>
                  <a:lnTo>
                    <a:pt x="13453" y="12642"/>
                  </a:lnTo>
                  <a:lnTo>
                    <a:pt x="13481" y="12639"/>
                  </a:lnTo>
                  <a:lnTo>
                    <a:pt x="13504" y="12637"/>
                  </a:lnTo>
                  <a:lnTo>
                    <a:pt x="13531" y="12633"/>
                  </a:lnTo>
                  <a:lnTo>
                    <a:pt x="13555" y="12629"/>
                  </a:lnTo>
                  <a:lnTo>
                    <a:pt x="13578" y="12623"/>
                  </a:lnTo>
                  <a:lnTo>
                    <a:pt x="13605" y="12615"/>
                  </a:lnTo>
                  <a:lnTo>
                    <a:pt x="13629" y="12606"/>
                  </a:lnTo>
                  <a:lnTo>
                    <a:pt x="13656" y="12596"/>
                  </a:lnTo>
                  <a:lnTo>
                    <a:pt x="13679" y="12584"/>
                  </a:lnTo>
                  <a:lnTo>
                    <a:pt x="13703" y="12569"/>
                  </a:lnTo>
                  <a:lnTo>
                    <a:pt x="13730" y="12553"/>
                  </a:lnTo>
                  <a:lnTo>
                    <a:pt x="13753" y="12534"/>
                  </a:lnTo>
                  <a:lnTo>
                    <a:pt x="13777" y="12514"/>
                  </a:lnTo>
                  <a:lnTo>
                    <a:pt x="13804" y="12491"/>
                  </a:lnTo>
                  <a:lnTo>
                    <a:pt x="13827" y="12466"/>
                  </a:lnTo>
                  <a:lnTo>
                    <a:pt x="13855" y="12439"/>
                  </a:lnTo>
                  <a:lnTo>
                    <a:pt x="13878" y="12410"/>
                  </a:lnTo>
                  <a:lnTo>
                    <a:pt x="13902" y="12381"/>
                  </a:lnTo>
                  <a:lnTo>
                    <a:pt x="13929" y="12350"/>
                  </a:lnTo>
                  <a:lnTo>
                    <a:pt x="13952" y="12319"/>
                  </a:lnTo>
                  <a:lnTo>
                    <a:pt x="13979" y="12288"/>
                  </a:lnTo>
                  <a:lnTo>
                    <a:pt x="14003" y="12260"/>
                  </a:lnTo>
                  <a:lnTo>
                    <a:pt x="14026" y="12229"/>
                  </a:lnTo>
                  <a:lnTo>
                    <a:pt x="14054" y="12200"/>
                  </a:lnTo>
                  <a:lnTo>
                    <a:pt x="14077" y="12171"/>
                  </a:lnTo>
                  <a:lnTo>
                    <a:pt x="14104" y="12148"/>
                  </a:lnTo>
                  <a:lnTo>
                    <a:pt x="14128" y="12129"/>
                  </a:lnTo>
                  <a:lnTo>
                    <a:pt x="14151" y="12117"/>
                  </a:lnTo>
                  <a:lnTo>
                    <a:pt x="14178" y="12109"/>
                  </a:lnTo>
                  <a:lnTo>
                    <a:pt x="14202" y="12103"/>
                  </a:lnTo>
                  <a:lnTo>
                    <a:pt x="14229" y="12101"/>
                  </a:lnTo>
                  <a:lnTo>
                    <a:pt x="14252" y="12098"/>
                  </a:lnTo>
                  <a:lnTo>
                    <a:pt x="14276" y="12101"/>
                  </a:lnTo>
                  <a:lnTo>
                    <a:pt x="14303" y="12107"/>
                  </a:lnTo>
                  <a:lnTo>
                    <a:pt x="14326" y="12117"/>
                  </a:lnTo>
                  <a:lnTo>
                    <a:pt x="14354" y="12132"/>
                  </a:lnTo>
                  <a:lnTo>
                    <a:pt x="14377" y="12144"/>
                  </a:lnTo>
                  <a:lnTo>
                    <a:pt x="14400" y="12158"/>
                  </a:lnTo>
                  <a:lnTo>
                    <a:pt x="14428" y="12171"/>
                  </a:lnTo>
                  <a:lnTo>
                    <a:pt x="14451" y="12183"/>
                  </a:lnTo>
                  <a:lnTo>
                    <a:pt x="14474" y="12191"/>
                  </a:lnTo>
                  <a:lnTo>
                    <a:pt x="14502" y="12198"/>
                  </a:lnTo>
                  <a:lnTo>
                    <a:pt x="14525" y="12202"/>
                  </a:lnTo>
                  <a:lnTo>
                    <a:pt x="14552" y="12200"/>
                  </a:lnTo>
                  <a:lnTo>
                    <a:pt x="14576" y="12196"/>
                  </a:lnTo>
                  <a:lnTo>
                    <a:pt x="14599" y="12185"/>
                  </a:lnTo>
                  <a:lnTo>
                    <a:pt x="14626" y="12171"/>
                  </a:lnTo>
                  <a:lnTo>
                    <a:pt x="14650" y="12152"/>
                  </a:lnTo>
                  <a:lnTo>
                    <a:pt x="14677" y="12127"/>
                  </a:lnTo>
                  <a:lnTo>
                    <a:pt x="14700" y="12094"/>
                  </a:lnTo>
                  <a:lnTo>
                    <a:pt x="14724" y="12055"/>
                  </a:lnTo>
                  <a:lnTo>
                    <a:pt x="14751" y="12008"/>
                  </a:lnTo>
                  <a:lnTo>
                    <a:pt x="14774" y="11952"/>
                  </a:lnTo>
                  <a:lnTo>
                    <a:pt x="14802" y="11888"/>
                  </a:lnTo>
                  <a:lnTo>
                    <a:pt x="14825" y="11811"/>
                  </a:lnTo>
                  <a:lnTo>
                    <a:pt x="14849" y="11723"/>
                  </a:lnTo>
                  <a:lnTo>
                    <a:pt x="14876" y="11617"/>
                  </a:lnTo>
                  <a:lnTo>
                    <a:pt x="14899" y="11498"/>
                  </a:lnTo>
                  <a:lnTo>
                    <a:pt x="14926" y="11357"/>
                  </a:lnTo>
                  <a:lnTo>
                    <a:pt x="14950" y="11194"/>
                  </a:lnTo>
                  <a:lnTo>
                    <a:pt x="14973" y="11006"/>
                  </a:lnTo>
                  <a:lnTo>
                    <a:pt x="15001" y="10791"/>
                  </a:lnTo>
                  <a:lnTo>
                    <a:pt x="15024" y="10544"/>
                  </a:lnTo>
                  <a:lnTo>
                    <a:pt x="15051" y="10263"/>
                  </a:lnTo>
                  <a:lnTo>
                    <a:pt x="15075" y="9943"/>
                  </a:lnTo>
                  <a:lnTo>
                    <a:pt x="15098" y="9583"/>
                  </a:lnTo>
                  <a:lnTo>
                    <a:pt x="15125" y="9183"/>
                  </a:lnTo>
                  <a:lnTo>
                    <a:pt x="15149" y="8739"/>
                  </a:lnTo>
                  <a:lnTo>
                    <a:pt x="15172" y="8258"/>
                  </a:lnTo>
                  <a:lnTo>
                    <a:pt x="15199" y="7740"/>
                  </a:lnTo>
                  <a:lnTo>
                    <a:pt x="15223" y="7188"/>
                  </a:lnTo>
                  <a:lnTo>
                    <a:pt x="15250" y="6606"/>
                  </a:lnTo>
                  <a:lnTo>
                    <a:pt x="15273" y="5997"/>
                  </a:lnTo>
                  <a:lnTo>
                    <a:pt x="15297" y="5369"/>
                  </a:lnTo>
                  <a:lnTo>
                    <a:pt x="15324" y="4731"/>
                  </a:lnTo>
                  <a:lnTo>
                    <a:pt x="15347" y="4099"/>
                  </a:lnTo>
                  <a:lnTo>
                    <a:pt x="15375" y="3488"/>
                  </a:lnTo>
                  <a:lnTo>
                    <a:pt x="15398" y="2904"/>
                  </a:lnTo>
                  <a:lnTo>
                    <a:pt x="15421" y="2356"/>
                  </a:lnTo>
                  <a:lnTo>
                    <a:pt x="15449" y="1848"/>
                  </a:lnTo>
                  <a:lnTo>
                    <a:pt x="15472" y="1382"/>
                  </a:lnTo>
                  <a:lnTo>
                    <a:pt x="15499" y="967"/>
                  </a:lnTo>
                  <a:lnTo>
                    <a:pt x="15523" y="616"/>
                  </a:lnTo>
                  <a:lnTo>
                    <a:pt x="15546" y="343"/>
                  </a:lnTo>
                  <a:lnTo>
                    <a:pt x="15573" y="155"/>
                  </a:lnTo>
                  <a:lnTo>
                    <a:pt x="15597" y="44"/>
                  </a:lnTo>
                  <a:lnTo>
                    <a:pt x="15624" y="0"/>
                  </a:lnTo>
                  <a:lnTo>
                    <a:pt x="15647" y="15"/>
                  </a:lnTo>
                  <a:lnTo>
                    <a:pt x="15671" y="85"/>
                  </a:lnTo>
                  <a:lnTo>
                    <a:pt x="15698" y="215"/>
                  </a:lnTo>
                  <a:lnTo>
                    <a:pt x="15722" y="411"/>
                  </a:lnTo>
                  <a:lnTo>
                    <a:pt x="15749" y="667"/>
                  </a:lnTo>
                  <a:lnTo>
                    <a:pt x="15772" y="969"/>
                  </a:lnTo>
                  <a:lnTo>
                    <a:pt x="15796" y="1301"/>
                  </a:lnTo>
                  <a:lnTo>
                    <a:pt x="15823" y="1656"/>
                  </a:lnTo>
                  <a:lnTo>
                    <a:pt x="15846" y="2034"/>
                  </a:lnTo>
                  <a:lnTo>
                    <a:pt x="15870" y="2441"/>
                  </a:lnTo>
                  <a:lnTo>
                    <a:pt x="15897" y="2879"/>
                  </a:lnTo>
                  <a:lnTo>
                    <a:pt x="15920" y="3333"/>
                  </a:lnTo>
                  <a:lnTo>
                    <a:pt x="15948" y="3796"/>
                  </a:lnTo>
                  <a:lnTo>
                    <a:pt x="15971" y="4250"/>
                  </a:lnTo>
                  <a:lnTo>
                    <a:pt x="15994" y="4702"/>
                  </a:lnTo>
                  <a:lnTo>
                    <a:pt x="16022" y="5156"/>
                  </a:lnTo>
                  <a:lnTo>
                    <a:pt x="16045" y="5621"/>
                  </a:lnTo>
                  <a:lnTo>
                    <a:pt x="16072" y="6094"/>
                  </a:lnTo>
                  <a:lnTo>
                    <a:pt x="16096" y="6567"/>
                  </a:lnTo>
                  <a:lnTo>
                    <a:pt x="16119" y="7027"/>
                  </a:lnTo>
                  <a:lnTo>
                    <a:pt x="16146" y="7471"/>
                  </a:lnTo>
                  <a:lnTo>
                    <a:pt x="16170" y="7894"/>
                  </a:lnTo>
                  <a:lnTo>
                    <a:pt x="16197" y="8303"/>
                  </a:lnTo>
                  <a:lnTo>
                    <a:pt x="16220" y="8698"/>
                  </a:lnTo>
                  <a:lnTo>
                    <a:pt x="16244" y="9073"/>
                  </a:lnTo>
                  <a:lnTo>
                    <a:pt x="16271" y="9429"/>
                  </a:lnTo>
                  <a:lnTo>
                    <a:pt x="16294" y="9761"/>
                  </a:lnTo>
                  <a:lnTo>
                    <a:pt x="16322" y="10067"/>
                  </a:lnTo>
                  <a:lnTo>
                    <a:pt x="16345" y="10347"/>
                  </a:lnTo>
                  <a:lnTo>
                    <a:pt x="16368" y="10601"/>
                  </a:lnTo>
                  <a:lnTo>
                    <a:pt x="16396" y="10833"/>
                  </a:lnTo>
                  <a:lnTo>
                    <a:pt x="16419" y="11037"/>
                  </a:lnTo>
                  <a:lnTo>
                    <a:pt x="16443" y="11221"/>
                  </a:lnTo>
                  <a:lnTo>
                    <a:pt x="16470" y="11382"/>
                  </a:lnTo>
                  <a:lnTo>
                    <a:pt x="16493" y="11524"/>
                  </a:lnTo>
                  <a:lnTo>
                    <a:pt x="16520" y="11648"/>
                  </a:lnTo>
                  <a:lnTo>
                    <a:pt x="16544" y="11758"/>
                  </a:lnTo>
                  <a:lnTo>
                    <a:pt x="16567" y="11851"/>
                  </a:lnTo>
                  <a:lnTo>
                    <a:pt x="16595" y="11931"/>
                  </a:lnTo>
                  <a:lnTo>
                    <a:pt x="16618" y="12001"/>
                  </a:lnTo>
                  <a:lnTo>
                    <a:pt x="16645" y="12063"/>
                  </a:lnTo>
                  <a:lnTo>
                    <a:pt x="16669" y="12115"/>
                  </a:lnTo>
                  <a:lnTo>
                    <a:pt x="16692" y="12158"/>
                  </a:lnTo>
                  <a:lnTo>
                    <a:pt x="16719" y="12196"/>
                  </a:lnTo>
                  <a:lnTo>
                    <a:pt x="16743" y="12229"/>
                  </a:lnTo>
                  <a:lnTo>
                    <a:pt x="16770" y="12255"/>
                  </a:lnTo>
                  <a:lnTo>
                    <a:pt x="16793" y="12278"/>
                  </a:lnTo>
                  <a:lnTo>
                    <a:pt x="16817" y="12299"/>
                  </a:lnTo>
                  <a:lnTo>
                    <a:pt x="16844" y="12313"/>
                  </a:lnTo>
                  <a:lnTo>
                    <a:pt x="16867" y="12326"/>
                  </a:lnTo>
                  <a:lnTo>
                    <a:pt x="16895" y="12334"/>
                  </a:lnTo>
                  <a:lnTo>
                    <a:pt x="16918" y="12338"/>
                  </a:lnTo>
                  <a:lnTo>
                    <a:pt x="16941" y="12342"/>
                  </a:lnTo>
                  <a:lnTo>
                    <a:pt x="16969" y="12342"/>
                  </a:lnTo>
                  <a:lnTo>
                    <a:pt x="16992" y="12340"/>
                  </a:lnTo>
                  <a:lnTo>
                    <a:pt x="17019" y="12336"/>
                  </a:lnTo>
                  <a:lnTo>
                    <a:pt x="17043" y="12330"/>
                  </a:lnTo>
                  <a:lnTo>
                    <a:pt x="17066" y="12321"/>
                  </a:lnTo>
                  <a:lnTo>
                    <a:pt x="17093" y="12311"/>
                  </a:lnTo>
                  <a:lnTo>
                    <a:pt x="17117" y="12299"/>
                  </a:lnTo>
                  <a:lnTo>
                    <a:pt x="17140" y="12288"/>
                  </a:lnTo>
                  <a:lnTo>
                    <a:pt x="17167" y="12276"/>
                  </a:lnTo>
                  <a:lnTo>
                    <a:pt x="17191" y="12266"/>
                  </a:lnTo>
                  <a:lnTo>
                    <a:pt x="17218" y="12253"/>
                  </a:lnTo>
                  <a:lnTo>
                    <a:pt x="17241" y="12243"/>
                  </a:lnTo>
                  <a:lnTo>
                    <a:pt x="17265" y="12231"/>
                  </a:lnTo>
                  <a:lnTo>
                    <a:pt x="17292" y="12222"/>
                  </a:lnTo>
                  <a:lnTo>
                    <a:pt x="17316" y="12216"/>
                  </a:lnTo>
                  <a:lnTo>
                    <a:pt x="17343" y="12212"/>
                  </a:lnTo>
                  <a:lnTo>
                    <a:pt x="17366" y="12214"/>
                  </a:lnTo>
                  <a:lnTo>
                    <a:pt x="17390" y="12218"/>
                  </a:lnTo>
                  <a:lnTo>
                    <a:pt x="17417" y="12222"/>
                  </a:lnTo>
                  <a:lnTo>
                    <a:pt x="17440" y="12229"/>
                  </a:lnTo>
                  <a:lnTo>
                    <a:pt x="17467" y="12237"/>
                  </a:lnTo>
                  <a:lnTo>
                    <a:pt x="17491" y="12247"/>
                  </a:lnTo>
                  <a:lnTo>
                    <a:pt x="17514" y="12262"/>
                  </a:lnTo>
                  <a:lnTo>
                    <a:pt x="17542" y="12278"/>
                  </a:lnTo>
                  <a:lnTo>
                    <a:pt x="17565" y="12295"/>
                  </a:lnTo>
                  <a:lnTo>
                    <a:pt x="17592" y="12315"/>
                  </a:lnTo>
                  <a:lnTo>
                    <a:pt x="17616" y="12334"/>
                  </a:lnTo>
                  <a:lnTo>
                    <a:pt x="17639" y="12357"/>
                  </a:lnTo>
                  <a:lnTo>
                    <a:pt x="17666" y="12377"/>
                  </a:lnTo>
                  <a:lnTo>
                    <a:pt x="17690" y="12400"/>
                  </a:lnTo>
                  <a:lnTo>
                    <a:pt x="17717" y="12421"/>
                  </a:lnTo>
                  <a:lnTo>
                    <a:pt x="17740" y="12441"/>
                  </a:lnTo>
                  <a:lnTo>
                    <a:pt x="17764" y="12460"/>
                  </a:lnTo>
                  <a:lnTo>
                    <a:pt x="17791" y="12480"/>
                  </a:lnTo>
                  <a:lnTo>
                    <a:pt x="17814" y="12499"/>
                  </a:lnTo>
                  <a:lnTo>
                    <a:pt x="17838" y="12518"/>
                  </a:lnTo>
                  <a:lnTo>
                    <a:pt x="17865" y="12536"/>
                  </a:lnTo>
                  <a:lnTo>
                    <a:pt x="17888" y="12551"/>
                  </a:lnTo>
                  <a:lnTo>
                    <a:pt x="17916" y="12565"/>
                  </a:lnTo>
                  <a:lnTo>
                    <a:pt x="17939" y="12580"/>
                  </a:lnTo>
                  <a:lnTo>
                    <a:pt x="17962" y="12590"/>
                  </a:lnTo>
                  <a:lnTo>
                    <a:pt x="17990" y="12600"/>
                  </a:lnTo>
                  <a:lnTo>
                    <a:pt x="18013" y="12611"/>
                  </a:lnTo>
                  <a:lnTo>
                    <a:pt x="18040" y="12617"/>
                  </a:lnTo>
                  <a:lnTo>
                    <a:pt x="18064" y="12623"/>
                  </a:lnTo>
                  <a:lnTo>
                    <a:pt x="18087" y="12629"/>
                  </a:lnTo>
                  <a:lnTo>
                    <a:pt x="18114" y="12631"/>
                  </a:lnTo>
                  <a:lnTo>
                    <a:pt x="18138" y="12633"/>
                  </a:lnTo>
                  <a:lnTo>
                    <a:pt x="18165" y="12635"/>
                  </a:lnTo>
                  <a:lnTo>
                    <a:pt x="18188" y="12635"/>
                  </a:lnTo>
                  <a:lnTo>
                    <a:pt x="18212" y="12635"/>
                  </a:lnTo>
                  <a:lnTo>
                    <a:pt x="18239" y="12635"/>
                  </a:lnTo>
                  <a:lnTo>
                    <a:pt x="18263" y="12635"/>
                  </a:lnTo>
                  <a:lnTo>
                    <a:pt x="18290" y="12635"/>
                  </a:lnTo>
                  <a:lnTo>
                    <a:pt x="18313" y="12635"/>
                  </a:lnTo>
                  <a:lnTo>
                    <a:pt x="18337" y="12635"/>
                  </a:lnTo>
                  <a:lnTo>
                    <a:pt x="18364" y="12635"/>
                  </a:lnTo>
                  <a:lnTo>
                    <a:pt x="18387" y="12635"/>
                  </a:lnTo>
                  <a:lnTo>
                    <a:pt x="18411" y="12635"/>
                  </a:lnTo>
                  <a:lnTo>
                    <a:pt x="18438" y="12637"/>
                  </a:lnTo>
                  <a:lnTo>
                    <a:pt x="18461" y="12637"/>
                  </a:lnTo>
                  <a:lnTo>
                    <a:pt x="18489" y="12639"/>
                  </a:lnTo>
                  <a:lnTo>
                    <a:pt x="18512" y="12639"/>
                  </a:lnTo>
                  <a:lnTo>
                    <a:pt x="18535" y="12642"/>
                  </a:lnTo>
                  <a:lnTo>
                    <a:pt x="18563" y="12644"/>
                  </a:lnTo>
                  <a:lnTo>
                    <a:pt x="18586" y="12646"/>
                  </a:lnTo>
                  <a:lnTo>
                    <a:pt x="18613" y="12648"/>
                  </a:lnTo>
                  <a:lnTo>
                    <a:pt x="18637" y="12650"/>
                  </a:lnTo>
                  <a:lnTo>
                    <a:pt x="18660" y="12652"/>
                  </a:lnTo>
                  <a:lnTo>
                    <a:pt x="18687" y="12656"/>
                  </a:lnTo>
                  <a:lnTo>
                    <a:pt x="18711" y="12658"/>
                  </a:lnTo>
                  <a:lnTo>
                    <a:pt x="18738" y="12662"/>
                  </a:lnTo>
                  <a:lnTo>
                    <a:pt x="18761" y="12666"/>
                  </a:lnTo>
                  <a:lnTo>
                    <a:pt x="18785" y="12668"/>
                  </a:lnTo>
                  <a:lnTo>
                    <a:pt x="18812" y="12673"/>
                  </a:lnTo>
                  <a:lnTo>
                    <a:pt x="18835" y="12675"/>
                  </a:lnTo>
                  <a:lnTo>
                    <a:pt x="18863" y="12677"/>
                  </a:lnTo>
                  <a:lnTo>
                    <a:pt x="18886" y="12677"/>
                  </a:lnTo>
                  <a:lnTo>
                    <a:pt x="18909" y="12679"/>
                  </a:lnTo>
                  <a:lnTo>
                    <a:pt x="18937" y="12681"/>
                  </a:lnTo>
                  <a:lnTo>
                    <a:pt x="18960" y="12683"/>
                  </a:lnTo>
                  <a:lnTo>
                    <a:pt x="18987" y="12683"/>
                  </a:lnTo>
                  <a:lnTo>
                    <a:pt x="19011" y="12683"/>
                  </a:lnTo>
                  <a:lnTo>
                    <a:pt x="19034" y="12681"/>
                  </a:lnTo>
                  <a:lnTo>
                    <a:pt x="19061" y="12681"/>
                  </a:lnTo>
                  <a:lnTo>
                    <a:pt x="19085" y="12681"/>
                  </a:lnTo>
                  <a:lnTo>
                    <a:pt x="19108" y="12679"/>
                  </a:lnTo>
                  <a:lnTo>
                    <a:pt x="19136" y="12677"/>
                  </a:lnTo>
                  <a:lnTo>
                    <a:pt x="19159" y="12675"/>
                  </a:lnTo>
                  <a:lnTo>
                    <a:pt x="19186" y="12670"/>
                  </a:lnTo>
                  <a:lnTo>
                    <a:pt x="19210" y="12668"/>
                  </a:lnTo>
                  <a:lnTo>
                    <a:pt x="19233" y="12664"/>
                  </a:lnTo>
                  <a:lnTo>
                    <a:pt x="19260" y="12660"/>
                  </a:lnTo>
                  <a:lnTo>
                    <a:pt x="19284" y="12656"/>
                  </a:lnTo>
                  <a:lnTo>
                    <a:pt x="19311" y="12652"/>
                  </a:lnTo>
                  <a:lnTo>
                    <a:pt x="19334" y="12646"/>
                  </a:lnTo>
                  <a:lnTo>
                    <a:pt x="19358" y="12642"/>
                  </a:lnTo>
                  <a:lnTo>
                    <a:pt x="19385" y="12635"/>
                  </a:lnTo>
                  <a:lnTo>
                    <a:pt x="19408" y="12631"/>
                  </a:lnTo>
                  <a:lnTo>
                    <a:pt x="19436" y="12627"/>
                  </a:lnTo>
                  <a:lnTo>
                    <a:pt x="19459" y="12623"/>
                  </a:lnTo>
                  <a:lnTo>
                    <a:pt x="19482" y="12621"/>
                  </a:lnTo>
                  <a:lnTo>
                    <a:pt x="19510" y="12617"/>
                  </a:lnTo>
                  <a:lnTo>
                    <a:pt x="19533" y="12613"/>
                  </a:lnTo>
                  <a:lnTo>
                    <a:pt x="19560" y="12608"/>
                  </a:lnTo>
                  <a:lnTo>
                    <a:pt x="19584" y="12606"/>
                  </a:lnTo>
                  <a:lnTo>
                    <a:pt x="19607" y="12602"/>
                  </a:lnTo>
                  <a:lnTo>
                    <a:pt x="19634" y="12598"/>
                  </a:lnTo>
                  <a:lnTo>
                    <a:pt x="19658" y="12596"/>
                  </a:lnTo>
                  <a:lnTo>
                    <a:pt x="19685" y="12592"/>
                  </a:lnTo>
                  <a:lnTo>
                    <a:pt x="19708" y="12590"/>
                  </a:lnTo>
                  <a:lnTo>
                    <a:pt x="19732" y="12586"/>
                  </a:lnTo>
                  <a:lnTo>
                    <a:pt x="19759" y="12584"/>
                  </a:lnTo>
                  <a:lnTo>
                    <a:pt x="19782" y="12580"/>
                  </a:lnTo>
                  <a:lnTo>
                    <a:pt x="19806" y="12573"/>
                  </a:lnTo>
                  <a:lnTo>
                    <a:pt x="19833" y="12567"/>
                  </a:lnTo>
                  <a:lnTo>
                    <a:pt x="19857" y="12561"/>
                  </a:lnTo>
                  <a:lnTo>
                    <a:pt x="19884" y="12553"/>
                  </a:lnTo>
                  <a:lnTo>
                    <a:pt x="19907" y="12544"/>
                  </a:lnTo>
                  <a:lnTo>
                    <a:pt x="19931" y="12534"/>
                  </a:lnTo>
                  <a:lnTo>
                    <a:pt x="19958" y="12522"/>
                  </a:lnTo>
                  <a:lnTo>
                    <a:pt x="19981" y="12509"/>
                  </a:lnTo>
                  <a:lnTo>
                    <a:pt x="20008" y="12493"/>
                  </a:lnTo>
                  <a:lnTo>
                    <a:pt x="20032" y="12476"/>
                  </a:lnTo>
                  <a:lnTo>
                    <a:pt x="20055" y="12456"/>
                  </a:lnTo>
                  <a:lnTo>
                    <a:pt x="20083" y="12433"/>
                  </a:lnTo>
                  <a:lnTo>
                    <a:pt x="20106" y="12406"/>
                  </a:lnTo>
                  <a:lnTo>
                    <a:pt x="20133" y="12375"/>
                  </a:lnTo>
                  <a:lnTo>
                    <a:pt x="20157" y="12340"/>
                  </a:lnTo>
                  <a:lnTo>
                    <a:pt x="20180" y="12301"/>
                  </a:lnTo>
                  <a:lnTo>
                    <a:pt x="20207" y="12255"/>
                  </a:lnTo>
                  <a:lnTo>
                    <a:pt x="20231" y="12204"/>
                  </a:lnTo>
                  <a:lnTo>
                    <a:pt x="20258" y="12144"/>
                  </a:lnTo>
                  <a:lnTo>
                    <a:pt x="20281" y="12076"/>
                  </a:lnTo>
                  <a:lnTo>
                    <a:pt x="20305" y="11995"/>
                  </a:lnTo>
                  <a:lnTo>
                    <a:pt x="20332" y="11902"/>
                  </a:lnTo>
                  <a:lnTo>
                    <a:pt x="20355" y="11797"/>
                  </a:lnTo>
                  <a:lnTo>
                    <a:pt x="20379" y="11673"/>
                  </a:lnTo>
                  <a:lnTo>
                    <a:pt x="20406" y="11533"/>
                  </a:lnTo>
                  <a:lnTo>
                    <a:pt x="20429" y="11374"/>
                  </a:lnTo>
                  <a:lnTo>
                    <a:pt x="20457" y="11192"/>
                  </a:lnTo>
                  <a:lnTo>
                    <a:pt x="20480" y="10988"/>
                  </a:lnTo>
                  <a:lnTo>
                    <a:pt x="20503" y="10758"/>
                  </a:lnTo>
                  <a:lnTo>
                    <a:pt x="20531" y="10500"/>
                  </a:lnTo>
                  <a:lnTo>
                    <a:pt x="20554" y="10217"/>
                  </a:lnTo>
                  <a:lnTo>
                    <a:pt x="20581" y="9912"/>
                  </a:lnTo>
                  <a:lnTo>
                    <a:pt x="20605" y="9586"/>
                  </a:lnTo>
                  <a:lnTo>
                    <a:pt x="20628" y="9245"/>
                  </a:lnTo>
                  <a:lnTo>
                    <a:pt x="20655" y="8886"/>
                  </a:lnTo>
                  <a:lnTo>
                    <a:pt x="20679" y="8512"/>
                  </a:lnTo>
                  <a:lnTo>
                    <a:pt x="20706" y="8124"/>
                  </a:lnTo>
                  <a:lnTo>
                    <a:pt x="20729" y="7727"/>
                  </a:lnTo>
                  <a:lnTo>
                    <a:pt x="20753" y="7331"/>
                  </a:lnTo>
                  <a:lnTo>
                    <a:pt x="20780" y="6947"/>
                  </a:lnTo>
                  <a:lnTo>
                    <a:pt x="20804" y="6581"/>
                  </a:lnTo>
                  <a:lnTo>
                    <a:pt x="20831" y="6236"/>
                  </a:lnTo>
                  <a:lnTo>
                    <a:pt x="20854" y="5914"/>
                  </a:lnTo>
                  <a:lnTo>
                    <a:pt x="20878" y="5617"/>
                  </a:lnTo>
                  <a:lnTo>
                    <a:pt x="20905" y="5352"/>
                  </a:lnTo>
                  <a:lnTo>
                    <a:pt x="20928" y="5127"/>
                  </a:lnTo>
                  <a:lnTo>
                    <a:pt x="20956" y="4946"/>
                  </a:lnTo>
                  <a:lnTo>
                    <a:pt x="20979" y="4809"/>
                  </a:lnTo>
                  <a:lnTo>
                    <a:pt x="21002" y="4719"/>
                  </a:lnTo>
                  <a:lnTo>
                    <a:pt x="21030" y="4677"/>
                  </a:lnTo>
                  <a:lnTo>
                    <a:pt x="21053" y="4690"/>
                  </a:lnTo>
                  <a:lnTo>
                    <a:pt x="21076" y="4758"/>
                  </a:lnTo>
                  <a:lnTo>
                    <a:pt x="21104" y="4876"/>
                  </a:lnTo>
                  <a:lnTo>
                    <a:pt x="21127" y="5039"/>
                  </a:lnTo>
                  <a:lnTo>
                    <a:pt x="21154" y="5237"/>
                  </a:lnTo>
                  <a:lnTo>
                    <a:pt x="21178" y="5468"/>
                  </a:lnTo>
                  <a:lnTo>
                    <a:pt x="21201" y="5730"/>
                  </a:lnTo>
                  <a:lnTo>
                    <a:pt x="21228" y="6026"/>
                  </a:lnTo>
                  <a:lnTo>
                    <a:pt x="21252" y="6354"/>
                  </a:lnTo>
                  <a:lnTo>
                    <a:pt x="21279" y="6705"/>
                  </a:lnTo>
                  <a:lnTo>
                    <a:pt x="21302" y="7073"/>
                  </a:lnTo>
                  <a:lnTo>
                    <a:pt x="21326" y="7446"/>
                  </a:lnTo>
                  <a:lnTo>
                    <a:pt x="21353" y="7820"/>
                  </a:lnTo>
                  <a:lnTo>
                    <a:pt x="21376" y="8190"/>
                  </a:lnTo>
                  <a:lnTo>
                    <a:pt x="21404" y="8557"/>
                  </a:lnTo>
                  <a:lnTo>
                    <a:pt x="21427" y="8914"/>
                  </a:lnTo>
                  <a:lnTo>
                    <a:pt x="21450" y="9261"/>
                  </a:lnTo>
                  <a:lnTo>
                    <a:pt x="21478" y="9594"/>
                  </a:lnTo>
                  <a:lnTo>
                    <a:pt x="21501" y="9908"/>
                  </a:lnTo>
                  <a:lnTo>
                    <a:pt x="21528" y="10201"/>
                  </a:lnTo>
                  <a:lnTo>
                    <a:pt x="21552" y="10469"/>
                  </a:lnTo>
                  <a:lnTo>
                    <a:pt x="21575" y="10719"/>
                  </a:lnTo>
                  <a:lnTo>
                    <a:pt x="21602" y="10944"/>
                  </a:lnTo>
                  <a:lnTo>
                    <a:pt x="21626" y="11149"/>
                  </a:lnTo>
                  <a:lnTo>
                    <a:pt x="21653" y="11332"/>
                  </a:lnTo>
                  <a:lnTo>
                    <a:pt x="21677" y="11496"/>
                  </a:lnTo>
                  <a:lnTo>
                    <a:pt x="21700" y="11638"/>
                  </a:lnTo>
                  <a:lnTo>
                    <a:pt x="21727" y="11766"/>
                  </a:lnTo>
                  <a:lnTo>
                    <a:pt x="21751" y="11878"/>
                  </a:lnTo>
                  <a:lnTo>
                    <a:pt x="21774" y="11975"/>
                  </a:lnTo>
                  <a:lnTo>
                    <a:pt x="21801" y="12059"/>
                  </a:lnTo>
                  <a:lnTo>
                    <a:pt x="21825" y="12134"/>
                  </a:lnTo>
                  <a:lnTo>
                    <a:pt x="21852" y="12200"/>
                  </a:lnTo>
                  <a:lnTo>
                    <a:pt x="21875" y="12255"/>
                  </a:lnTo>
                  <a:lnTo>
                    <a:pt x="21899" y="12303"/>
                  </a:lnTo>
                  <a:lnTo>
                    <a:pt x="21926" y="12346"/>
                  </a:lnTo>
                  <a:lnTo>
                    <a:pt x="21949" y="12383"/>
                  </a:lnTo>
                  <a:lnTo>
                    <a:pt x="21977" y="12416"/>
                  </a:lnTo>
                  <a:lnTo>
                    <a:pt x="22000" y="12445"/>
                  </a:lnTo>
                  <a:lnTo>
                    <a:pt x="22023" y="12470"/>
                  </a:lnTo>
                  <a:lnTo>
                    <a:pt x="22051" y="12493"/>
                  </a:lnTo>
                  <a:lnTo>
                    <a:pt x="22074" y="12511"/>
                  </a:lnTo>
                  <a:lnTo>
                    <a:pt x="22101" y="12528"/>
                  </a:lnTo>
                  <a:lnTo>
                    <a:pt x="22125" y="12542"/>
                  </a:lnTo>
                  <a:lnTo>
                    <a:pt x="22148" y="12555"/>
                  </a:lnTo>
                  <a:lnTo>
                    <a:pt x="22175" y="12567"/>
                  </a:lnTo>
                  <a:lnTo>
                    <a:pt x="22199" y="12578"/>
                  </a:lnTo>
                  <a:lnTo>
                    <a:pt x="22226" y="12588"/>
                  </a:lnTo>
                  <a:lnTo>
                    <a:pt x="22249" y="12596"/>
                  </a:lnTo>
                  <a:lnTo>
                    <a:pt x="22273" y="12602"/>
                  </a:lnTo>
                  <a:lnTo>
                    <a:pt x="22300" y="12608"/>
                  </a:lnTo>
                  <a:lnTo>
                    <a:pt x="22323" y="12615"/>
                  </a:lnTo>
                  <a:lnTo>
                    <a:pt x="22351" y="12619"/>
                  </a:lnTo>
                  <a:lnTo>
                    <a:pt x="22374" y="12625"/>
                  </a:lnTo>
                  <a:lnTo>
                    <a:pt x="22397" y="12629"/>
                  </a:lnTo>
                  <a:lnTo>
                    <a:pt x="22425" y="12633"/>
                  </a:lnTo>
                  <a:lnTo>
                    <a:pt x="22448" y="12637"/>
                  </a:lnTo>
                  <a:lnTo>
                    <a:pt x="22472" y="12642"/>
                  </a:lnTo>
                  <a:lnTo>
                    <a:pt x="22499" y="12646"/>
                  </a:lnTo>
                  <a:lnTo>
                    <a:pt x="22522" y="12650"/>
                  </a:lnTo>
                  <a:lnTo>
                    <a:pt x="22549" y="12654"/>
                  </a:lnTo>
                  <a:lnTo>
                    <a:pt x="22573" y="12656"/>
                  </a:lnTo>
                  <a:lnTo>
                    <a:pt x="22596" y="12660"/>
                  </a:lnTo>
                  <a:lnTo>
                    <a:pt x="22624" y="12662"/>
                  </a:lnTo>
                  <a:lnTo>
                    <a:pt x="22647" y="12666"/>
                  </a:lnTo>
                  <a:lnTo>
                    <a:pt x="22674" y="12670"/>
                  </a:lnTo>
                  <a:lnTo>
                    <a:pt x="22698" y="12675"/>
                  </a:lnTo>
                  <a:lnTo>
                    <a:pt x="22721" y="12679"/>
                  </a:lnTo>
                  <a:lnTo>
                    <a:pt x="22748" y="12683"/>
                  </a:lnTo>
                  <a:lnTo>
                    <a:pt x="22772" y="12687"/>
                  </a:lnTo>
                  <a:lnTo>
                    <a:pt x="22799" y="12691"/>
                  </a:lnTo>
                  <a:lnTo>
                    <a:pt x="22822" y="12695"/>
                  </a:lnTo>
                  <a:lnTo>
                    <a:pt x="22846" y="12699"/>
                  </a:lnTo>
                  <a:lnTo>
                    <a:pt x="22873" y="12706"/>
                  </a:lnTo>
                  <a:lnTo>
                    <a:pt x="22896" y="12712"/>
                  </a:lnTo>
                  <a:lnTo>
                    <a:pt x="22924" y="12716"/>
                  </a:lnTo>
                  <a:lnTo>
                    <a:pt x="22947" y="12722"/>
                  </a:lnTo>
                  <a:lnTo>
                    <a:pt x="22970" y="12728"/>
                  </a:lnTo>
                  <a:lnTo>
                    <a:pt x="22998" y="12734"/>
                  </a:lnTo>
                  <a:lnTo>
                    <a:pt x="23021" y="12741"/>
                  </a:lnTo>
                  <a:lnTo>
                    <a:pt x="23044" y="12747"/>
                  </a:lnTo>
                  <a:lnTo>
                    <a:pt x="23072" y="12751"/>
                  </a:lnTo>
                  <a:lnTo>
                    <a:pt x="23095" y="12757"/>
                  </a:lnTo>
                  <a:lnTo>
                    <a:pt x="23122" y="12761"/>
                  </a:lnTo>
                  <a:lnTo>
                    <a:pt x="23146" y="12767"/>
                  </a:lnTo>
                  <a:lnTo>
                    <a:pt x="23169" y="12772"/>
                  </a:lnTo>
                  <a:lnTo>
                    <a:pt x="23196" y="12776"/>
                  </a:lnTo>
                  <a:lnTo>
                    <a:pt x="23220" y="12780"/>
                  </a:lnTo>
                  <a:lnTo>
                    <a:pt x="23247" y="12782"/>
                  </a:lnTo>
                  <a:lnTo>
                    <a:pt x="23270" y="12782"/>
                  </a:lnTo>
                  <a:lnTo>
                    <a:pt x="23294" y="12784"/>
                  </a:lnTo>
                  <a:lnTo>
                    <a:pt x="23321" y="12786"/>
                  </a:lnTo>
                  <a:lnTo>
                    <a:pt x="23345" y="12786"/>
                  </a:lnTo>
                  <a:lnTo>
                    <a:pt x="23372" y="12788"/>
                  </a:lnTo>
                  <a:lnTo>
                    <a:pt x="23395" y="12788"/>
                  </a:lnTo>
                  <a:lnTo>
                    <a:pt x="23419" y="12788"/>
                  </a:lnTo>
                  <a:lnTo>
                    <a:pt x="23446" y="12788"/>
                  </a:lnTo>
                  <a:lnTo>
                    <a:pt x="23469" y="12788"/>
                  </a:lnTo>
                  <a:lnTo>
                    <a:pt x="23497" y="12788"/>
                  </a:lnTo>
                  <a:lnTo>
                    <a:pt x="23520" y="12788"/>
                  </a:lnTo>
                  <a:lnTo>
                    <a:pt x="23543" y="12788"/>
                  </a:lnTo>
                  <a:lnTo>
                    <a:pt x="23571" y="12788"/>
                  </a:lnTo>
                  <a:lnTo>
                    <a:pt x="23594" y="12788"/>
                  </a:lnTo>
                  <a:lnTo>
                    <a:pt x="23621" y="12786"/>
                  </a:lnTo>
                  <a:lnTo>
                    <a:pt x="23645" y="12786"/>
                  </a:lnTo>
                  <a:lnTo>
                    <a:pt x="23668" y="12786"/>
                  </a:lnTo>
                  <a:lnTo>
                    <a:pt x="23695" y="12786"/>
                  </a:lnTo>
                  <a:lnTo>
                    <a:pt x="23719" y="12786"/>
                  </a:lnTo>
                  <a:lnTo>
                    <a:pt x="23742" y="12786"/>
                  </a:lnTo>
                  <a:lnTo>
                    <a:pt x="23769" y="12786"/>
                  </a:lnTo>
                  <a:lnTo>
                    <a:pt x="23793" y="12788"/>
                  </a:lnTo>
                  <a:lnTo>
                    <a:pt x="23820" y="12788"/>
                  </a:lnTo>
                  <a:lnTo>
                    <a:pt x="23843" y="12788"/>
                  </a:lnTo>
                  <a:lnTo>
                    <a:pt x="23867" y="12790"/>
                  </a:lnTo>
                  <a:lnTo>
                    <a:pt x="23894" y="12792"/>
                  </a:lnTo>
                  <a:lnTo>
                    <a:pt x="23917" y="12794"/>
                  </a:lnTo>
                  <a:lnTo>
                    <a:pt x="23945" y="12796"/>
                  </a:lnTo>
                  <a:lnTo>
                    <a:pt x="23968" y="12798"/>
                  </a:lnTo>
                  <a:lnTo>
                    <a:pt x="23991" y="12801"/>
                  </a:lnTo>
                  <a:lnTo>
                    <a:pt x="24019" y="12803"/>
                  </a:lnTo>
                  <a:lnTo>
                    <a:pt x="24042" y="12807"/>
                  </a:lnTo>
                  <a:lnTo>
                    <a:pt x="24069" y="12809"/>
                  </a:lnTo>
                  <a:lnTo>
                    <a:pt x="24093" y="12811"/>
                  </a:lnTo>
                  <a:lnTo>
                    <a:pt x="24116" y="12813"/>
                  </a:lnTo>
                  <a:lnTo>
                    <a:pt x="24143" y="12815"/>
                  </a:lnTo>
                  <a:lnTo>
                    <a:pt x="24167" y="12817"/>
                  </a:lnTo>
                  <a:lnTo>
                    <a:pt x="24194" y="12821"/>
                  </a:lnTo>
                  <a:lnTo>
                    <a:pt x="24218" y="12823"/>
                  </a:lnTo>
                  <a:lnTo>
                    <a:pt x="24241" y="12825"/>
                  </a:lnTo>
                  <a:lnTo>
                    <a:pt x="24268" y="12827"/>
                  </a:lnTo>
                  <a:lnTo>
                    <a:pt x="24292" y="12829"/>
                  </a:lnTo>
                  <a:lnTo>
                    <a:pt x="24319" y="12832"/>
                  </a:lnTo>
                  <a:lnTo>
                    <a:pt x="24342" y="12836"/>
                  </a:lnTo>
                  <a:lnTo>
                    <a:pt x="24366" y="12838"/>
                  </a:lnTo>
                  <a:lnTo>
                    <a:pt x="24393" y="12840"/>
                  </a:lnTo>
                  <a:lnTo>
                    <a:pt x="24416" y="12842"/>
                  </a:lnTo>
                  <a:lnTo>
                    <a:pt x="24440" y="12844"/>
                  </a:lnTo>
                  <a:lnTo>
                    <a:pt x="24467" y="12844"/>
                  </a:lnTo>
                  <a:lnTo>
                    <a:pt x="24490" y="12846"/>
                  </a:lnTo>
                  <a:lnTo>
                    <a:pt x="24518" y="12848"/>
                  </a:lnTo>
                  <a:lnTo>
                    <a:pt x="24541" y="12848"/>
                  </a:lnTo>
                  <a:lnTo>
                    <a:pt x="24564" y="12848"/>
                  </a:lnTo>
                  <a:lnTo>
                    <a:pt x="24592" y="12850"/>
                  </a:lnTo>
                  <a:lnTo>
                    <a:pt x="24615" y="12850"/>
                  </a:lnTo>
                  <a:lnTo>
                    <a:pt x="24642" y="12852"/>
                  </a:lnTo>
                  <a:lnTo>
                    <a:pt x="24666" y="12852"/>
                  </a:lnTo>
                  <a:lnTo>
                    <a:pt x="24689" y="12854"/>
                  </a:lnTo>
                  <a:lnTo>
                    <a:pt x="24716" y="12854"/>
                  </a:lnTo>
                  <a:lnTo>
                    <a:pt x="24740" y="12854"/>
                  </a:lnTo>
                  <a:lnTo>
                    <a:pt x="24767" y="12854"/>
                  </a:lnTo>
                  <a:lnTo>
                    <a:pt x="24790" y="12854"/>
                  </a:lnTo>
                  <a:lnTo>
                    <a:pt x="24814" y="12856"/>
                  </a:lnTo>
                  <a:lnTo>
                    <a:pt x="24841" y="12856"/>
                  </a:lnTo>
                  <a:lnTo>
                    <a:pt x="24864" y="12856"/>
                  </a:lnTo>
                  <a:lnTo>
                    <a:pt x="24892" y="12856"/>
                  </a:lnTo>
                  <a:lnTo>
                    <a:pt x="24915" y="12856"/>
                  </a:lnTo>
                  <a:lnTo>
                    <a:pt x="24938" y="12856"/>
                  </a:lnTo>
                  <a:lnTo>
                    <a:pt x="24966" y="12856"/>
                  </a:lnTo>
                  <a:lnTo>
                    <a:pt x="24989" y="12856"/>
                  </a:lnTo>
                  <a:lnTo>
                    <a:pt x="25013" y="12856"/>
                  </a:lnTo>
                  <a:lnTo>
                    <a:pt x="25040" y="12856"/>
                  </a:lnTo>
                  <a:lnTo>
                    <a:pt x="25063" y="12856"/>
                  </a:lnTo>
                  <a:lnTo>
                    <a:pt x="25090" y="12856"/>
                  </a:lnTo>
                  <a:lnTo>
                    <a:pt x="25114" y="12856"/>
                  </a:lnTo>
                  <a:lnTo>
                    <a:pt x="25137" y="12856"/>
                  </a:lnTo>
                  <a:lnTo>
                    <a:pt x="25165" y="12856"/>
                  </a:lnTo>
                  <a:lnTo>
                    <a:pt x="25188" y="12856"/>
                  </a:lnTo>
                  <a:lnTo>
                    <a:pt x="25215" y="12856"/>
                  </a:lnTo>
                  <a:lnTo>
                    <a:pt x="25239" y="12858"/>
                  </a:lnTo>
                  <a:lnTo>
                    <a:pt x="25262" y="12858"/>
                  </a:lnTo>
                  <a:lnTo>
                    <a:pt x="25289" y="12858"/>
                  </a:lnTo>
                  <a:lnTo>
                    <a:pt x="25313" y="12858"/>
                  </a:lnTo>
                  <a:lnTo>
                    <a:pt x="25340" y="12858"/>
                  </a:lnTo>
                  <a:lnTo>
                    <a:pt x="25363" y="12858"/>
                  </a:lnTo>
                  <a:lnTo>
                    <a:pt x="25387" y="12858"/>
                  </a:lnTo>
                  <a:lnTo>
                    <a:pt x="25414" y="12858"/>
                  </a:lnTo>
                  <a:lnTo>
                    <a:pt x="25437" y="12858"/>
                  </a:lnTo>
                  <a:lnTo>
                    <a:pt x="25465" y="12858"/>
                  </a:lnTo>
                  <a:lnTo>
                    <a:pt x="25488" y="12860"/>
                  </a:lnTo>
                  <a:lnTo>
                    <a:pt x="25511" y="12860"/>
                  </a:lnTo>
                  <a:lnTo>
                    <a:pt x="25539" y="12860"/>
                  </a:lnTo>
                  <a:lnTo>
                    <a:pt x="25562" y="12860"/>
                  </a:lnTo>
                  <a:lnTo>
                    <a:pt x="25589" y="12860"/>
                  </a:lnTo>
                  <a:lnTo>
                    <a:pt x="25613" y="12860"/>
                  </a:lnTo>
                  <a:lnTo>
                    <a:pt x="25636" y="12860"/>
                  </a:lnTo>
                  <a:lnTo>
                    <a:pt x="25663" y="12862"/>
                  </a:lnTo>
                  <a:lnTo>
                    <a:pt x="25687" y="12862"/>
                  </a:lnTo>
                  <a:lnTo>
                    <a:pt x="25710" y="12862"/>
                  </a:lnTo>
                  <a:lnTo>
                    <a:pt x="25737" y="12862"/>
                  </a:lnTo>
                  <a:lnTo>
                    <a:pt x="25761" y="12862"/>
                  </a:lnTo>
                  <a:lnTo>
                    <a:pt x="25788" y="12862"/>
                  </a:lnTo>
                  <a:lnTo>
                    <a:pt x="25811" y="12865"/>
                  </a:lnTo>
                  <a:lnTo>
                    <a:pt x="25835" y="12865"/>
                  </a:lnTo>
                  <a:lnTo>
                    <a:pt x="25862" y="12865"/>
                  </a:lnTo>
                  <a:lnTo>
                    <a:pt x="25886" y="12865"/>
                  </a:lnTo>
                  <a:lnTo>
                    <a:pt x="25913" y="12865"/>
                  </a:lnTo>
                  <a:lnTo>
                    <a:pt x="25936" y="12865"/>
                  </a:lnTo>
                  <a:lnTo>
                    <a:pt x="25960" y="12865"/>
                  </a:lnTo>
                  <a:lnTo>
                    <a:pt x="25987" y="12865"/>
                  </a:lnTo>
                  <a:lnTo>
                    <a:pt x="26010" y="12865"/>
                  </a:lnTo>
                  <a:lnTo>
                    <a:pt x="26038" y="12865"/>
                  </a:lnTo>
                  <a:lnTo>
                    <a:pt x="26061" y="12865"/>
                  </a:lnTo>
                  <a:lnTo>
                    <a:pt x="26084" y="12865"/>
                  </a:lnTo>
                  <a:lnTo>
                    <a:pt x="26112" y="12865"/>
                  </a:lnTo>
                  <a:lnTo>
                    <a:pt x="26135" y="12865"/>
                  </a:lnTo>
                  <a:lnTo>
                    <a:pt x="26162" y="12867"/>
                  </a:lnTo>
                  <a:lnTo>
                    <a:pt x="26186" y="12865"/>
                  </a:lnTo>
                  <a:lnTo>
                    <a:pt x="26209" y="12865"/>
                  </a:lnTo>
                  <a:lnTo>
                    <a:pt x="26236" y="12865"/>
                  </a:lnTo>
                  <a:lnTo>
                    <a:pt x="26260" y="12865"/>
                  </a:lnTo>
                  <a:lnTo>
                    <a:pt x="26287" y="12865"/>
                  </a:lnTo>
                  <a:lnTo>
                    <a:pt x="26310" y="12865"/>
                  </a:lnTo>
                  <a:lnTo>
                    <a:pt x="26334" y="12865"/>
                  </a:lnTo>
                  <a:lnTo>
                    <a:pt x="26361" y="12867"/>
                  </a:lnTo>
                  <a:lnTo>
                    <a:pt x="26384" y="12865"/>
                  </a:lnTo>
                  <a:lnTo>
                    <a:pt x="26408" y="12865"/>
                  </a:lnTo>
                  <a:lnTo>
                    <a:pt x="26435" y="12862"/>
                  </a:lnTo>
                  <a:lnTo>
                    <a:pt x="26458" y="12862"/>
                  </a:lnTo>
                  <a:lnTo>
                    <a:pt x="26486" y="12862"/>
                  </a:lnTo>
                  <a:lnTo>
                    <a:pt x="26509" y="12862"/>
                  </a:lnTo>
                  <a:lnTo>
                    <a:pt x="26532" y="12862"/>
                  </a:lnTo>
                  <a:lnTo>
                    <a:pt x="26560" y="12862"/>
                  </a:lnTo>
                  <a:lnTo>
                    <a:pt x="26583" y="12862"/>
                  </a:lnTo>
                  <a:lnTo>
                    <a:pt x="26610" y="12865"/>
                  </a:lnTo>
                  <a:lnTo>
                    <a:pt x="26634" y="12865"/>
                  </a:lnTo>
                  <a:lnTo>
                    <a:pt x="26657" y="12862"/>
                  </a:lnTo>
                  <a:lnTo>
                    <a:pt x="26684" y="12862"/>
                  </a:lnTo>
                  <a:lnTo>
                    <a:pt x="26708" y="12862"/>
                  </a:lnTo>
                  <a:lnTo>
                    <a:pt x="26735" y="12862"/>
                  </a:lnTo>
                  <a:lnTo>
                    <a:pt x="26758" y="12862"/>
                  </a:lnTo>
                  <a:lnTo>
                    <a:pt x="26782" y="12862"/>
                  </a:lnTo>
                  <a:lnTo>
                    <a:pt x="26809" y="12862"/>
                  </a:lnTo>
                  <a:lnTo>
                    <a:pt x="26833" y="12862"/>
                  </a:lnTo>
                  <a:lnTo>
                    <a:pt x="26860" y="12862"/>
                  </a:lnTo>
                  <a:lnTo>
                    <a:pt x="26883" y="12860"/>
                  </a:lnTo>
                  <a:lnTo>
                    <a:pt x="26907" y="12862"/>
                  </a:lnTo>
                  <a:lnTo>
                    <a:pt x="26934" y="12862"/>
                  </a:lnTo>
                  <a:lnTo>
                    <a:pt x="26957" y="12862"/>
                  </a:lnTo>
                  <a:lnTo>
                    <a:pt x="26985" y="12862"/>
                  </a:lnTo>
                  <a:lnTo>
                    <a:pt x="27008" y="12862"/>
                  </a:lnTo>
                  <a:lnTo>
                    <a:pt x="27031" y="12862"/>
                  </a:lnTo>
                  <a:lnTo>
                    <a:pt x="27059" y="12862"/>
                  </a:lnTo>
                  <a:lnTo>
                    <a:pt x="27082" y="12862"/>
                  </a:lnTo>
                  <a:lnTo>
                    <a:pt x="27105" y="12862"/>
                  </a:lnTo>
                  <a:lnTo>
                    <a:pt x="27133" y="12862"/>
                  </a:lnTo>
                  <a:lnTo>
                    <a:pt x="27156" y="12862"/>
                  </a:lnTo>
                  <a:lnTo>
                    <a:pt x="27183" y="12862"/>
                  </a:lnTo>
                  <a:lnTo>
                    <a:pt x="27207" y="12865"/>
                  </a:lnTo>
                  <a:lnTo>
                    <a:pt x="27230" y="12865"/>
                  </a:lnTo>
                  <a:lnTo>
                    <a:pt x="27257" y="12865"/>
                  </a:lnTo>
                  <a:lnTo>
                    <a:pt x="27281" y="12865"/>
                  </a:lnTo>
                  <a:lnTo>
                    <a:pt x="27308" y="12865"/>
                  </a:lnTo>
                  <a:lnTo>
                    <a:pt x="27331" y="12865"/>
                  </a:lnTo>
                  <a:lnTo>
                    <a:pt x="27355" y="12865"/>
                  </a:lnTo>
                  <a:lnTo>
                    <a:pt x="27382" y="12867"/>
                  </a:lnTo>
                  <a:lnTo>
                    <a:pt x="27405" y="12867"/>
                  </a:lnTo>
                  <a:lnTo>
                    <a:pt x="27433" y="12867"/>
                  </a:lnTo>
                  <a:lnTo>
                    <a:pt x="27456" y="12867"/>
                  </a:lnTo>
                  <a:lnTo>
                    <a:pt x="27479" y="12867"/>
                  </a:lnTo>
                  <a:lnTo>
                    <a:pt x="27507" y="12869"/>
                  </a:lnTo>
                  <a:lnTo>
                    <a:pt x="27530" y="12869"/>
                  </a:lnTo>
                  <a:lnTo>
                    <a:pt x="27557" y="12869"/>
                  </a:lnTo>
                  <a:lnTo>
                    <a:pt x="27581" y="12869"/>
                  </a:lnTo>
                  <a:lnTo>
                    <a:pt x="27604" y="12869"/>
                  </a:lnTo>
                  <a:lnTo>
                    <a:pt x="27631" y="12869"/>
                  </a:lnTo>
                  <a:lnTo>
                    <a:pt x="27655" y="12869"/>
                  </a:lnTo>
                  <a:lnTo>
                    <a:pt x="27678" y="12869"/>
                  </a:lnTo>
                  <a:lnTo>
                    <a:pt x="27705" y="12869"/>
                  </a:lnTo>
                  <a:lnTo>
                    <a:pt x="27729" y="12867"/>
                  </a:lnTo>
                  <a:lnTo>
                    <a:pt x="27756" y="12867"/>
                  </a:lnTo>
                  <a:lnTo>
                    <a:pt x="27780" y="12869"/>
                  </a:lnTo>
                  <a:lnTo>
                    <a:pt x="27803" y="12869"/>
                  </a:lnTo>
                  <a:lnTo>
                    <a:pt x="27830" y="12867"/>
                  </a:lnTo>
                  <a:lnTo>
                    <a:pt x="27854" y="12867"/>
                  </a:lnTo>
                  <a:lnTo>
                    <a:pt x="27881" y="12867"/>
                  </a:lnTo>
                  <a:lnTo>
                    <a:pt x="27904" y="12867"/>
                  </a:lnTo>
                  <a:lnTo>
                    <a:pt x="27928" y="12867"/>
                  </a:lnTo>
                  <a:lnTo>
                    <a:pt x="27955" y="12869"/>
                  </a:lnTo>
                  <a:lnTo>
                    <a:pt x="27978" y="12869"/>
                  </a:lnTo>
                  <a:lnTo>
                    <a:pt x="28006" y="12869"/>
                  </a:lnTo>
                  <a:lnTo>
                    <a:pt x="28029" y="12869"/>
                  </a:lnTo>
                  <a:lnTo>
                    <a:pt x="28052" y="12869"/>
                  </a:lnTo>
                  <a:lnTo>
                    <a:pt x="28080" y="12869"/>
                  </a:lnTo>
                  <a:lnTo>
                    <a:pt x="28103" y="12867"/>
                  </a:lnTo>
                  <a:lnTo>
                    <a:pt x="28130" y="12867"/>
                  </a:lnTo>
                  <a:lnTo>
                    <a:pt x="28154" y="12867"/>
                  </a:lnTo>
                  <a:lnTo>
                    <a:pt x="28177" y="12867"/>
                  </a:lnTo>
                  <a:lnTo>
                    <a:pt x="28204" y="12867"/>
                  </a:lnTo>
                  <a:lnTo>
                    <a:pt x="28228" y="12867"/>
                  </a:lnTo>
                  <a:lnTo>
                    <a:pt x="28255" y="12867"/>
                  </a:lnTo>
                  <a:lnTo>
                    <a:pt x="28278" y="12867"/>
                  </a:lnTo>
                  <a:lnTo>
                    <a:pt x="28302" y="12867"/>
                  </a:lnTo>
                  <a:lnTo>
                    <a:pt x="28329" y="12867"/>
                  </a:lnTo>
                  <a:lnTo>
                    <a:pt x="28352" y="12867"/>
                  </a:lnTo>
                  <a:lnTo>
                    <a:pt x="28376" y="12867"/>
                  </a:lnTo>
                  <a:lnTo>
                    <a:pt x="28403" y="12867"/>
                  </a:lnTo>
                  <a:lnTo>
                    <a:pt x="28427" y="12867"/>
                  </a:lnTo>
                  <a:lnTo>
                    <a:pt x="28454" y="12867"/>
                  </a:lnTo>
                  <a:lnTo>
                    <a:pt x="28477" y="12869"/>
                  </a:lnTo>
                  <a:lnTo>
                    <a:pt x="28501" y="12869"/>
                  </a:lnTo>
                  <a:lnTo>
                    <a:pt x="28528" y="12869"/>
                  </a:lnTo>
                  <a:lnTo>
                    <a:pt x="28551" y="12869"/>
                  </a:lnTo>
                  <a:lnTo>
                    <a:pt x="28578" y="12869"/>
                  </a:lnTo>
                  <a:lnTo>
                    <a:pt x="28602" y="12869"/>
                  </a:lnTo>
                  <a:lnTo>
                    <a:pt x="28625" y="12869"/>
                  </a:lnTo>
                  <a:lnTo>
                    <a:pt x="28653" y="12871"/>
                  </a:lnTo>
                  <a:lnTo>
                    <a:pt x="28676" y="12871"/>
                  </a:lnTo>
                  <a:lnTo>
                    <a:pt x="28703" y="12871"/>
                  </a:lnTo>
                  <a:lnTo>
                    <a:pt x="28727" y="12871"/>
                  </a:lnTo>
                  <a:lnTo>
                    <a:pt x="28750" y="12871"/>
                  </a:lnTo>
                  <a:lnTo>
                    <a:pt x="28777" y="12871"/>
                  </a:lnTo>
                  <a:lnTo>
                    <a:pt x="28801" y="12873"/>
                  </a:lnTo>
                  <a:lnTo>
                    <a:pt x="28828" y="12873"/>
                  </a:lnTo>
                  <a:lnTo>
                    <a:pt x="28851" y="12873"/>
                  </a:lnTo>
                  <a:lnTo>
                    <a:pt x="28875" y="12873"/>
                  </a:lnTo>
                  <a:lnTo>
                    <a:pt x="28902" y="12871"/>
                  </a:lnTo>
                  <a:lnTo>
                    <a:pt x="28925" y="12871"/>
                  </a:lnTo>
                  <a:lnTo>
                    <a:pt x="28953" y="12871"/>
                  </a:lnTo>
                  <a:lnTo>
                    <a:pt x="28976" y="12871"/>
                  </a:lnTo>
                  <a:lnTo>
                    <a:pt x="28999" y="12871"/>
                  </a:lnTo>
                  <a:lnTo>
                    <a:pt x="29027" y="12871"/>
                  </a:lnTo>
                  <a:lnTo>
                    <a:pt x="29050" y="12871"/>
                  </a:lnTo>
                  <a:lnTo>
                    <a:pt x="29073" y="12871"/>
                  </a:lnTo>
                  <a:lnTo>
                    <a:pt x="29101" y="12871"/>
                  </a:lnTo>
                  <a:lnTo>
                    <a:pt x="29124" y="12871"/>
                  </a:lnTo>
                  <a:lnTo>
                    <a:pt x="29151" y="12871"/>
                  </a:lnTo>
                  <a:lnTo>
                    <a:pt x="29175" y="12871"/>
                  </a:lnTo>
                  <a:lnTo>
                    <a:pt x="29198" y="12871"/>
                  </a:lnTo>
                  <a:lnTo>
                    <a:pt x="29225" y="12871"/>
                  </a:lnTo>
                  <a:lnTo>
                    <a:pt x="29249" y="12871"/>
                  </a:lnTo>
                  <a:lnTo>
                    <a:pt x="29276" y="12871"/>
                  </a:lnTo>
                  <a:lnTo>
                    <a:pt x="29299" y="12871"/>
                  </a:lnTo>
                  <a:lnTo>
                    <a:pt x="29323" y="12871"/>
                  </a:lnTo>
                  <a:lnTo>
                    <a:pt x="29350" y="12871"/>
                  </a:lnTo>
                  <a:lnTo>
                    <a:pt x="29374" y="12871"/>
                  </a:lnTo>
                  <a:lnTo>
                    <a:pt x="29401" y="12871"/>
                  </a:lnTo>
                  <a:lnTo>
                    <a:pt x="29424" y="12871"/>
                  </a:lnTo>
                  <a:lnTo>
                    <a:pt x="29448" y="12871"/>
                  </a:lnTo>
                  <a:lnTo>
                    <a:pt x="29475" y="12871"/>
                  </a:lnTo>
                  <a:lnTo>
                    <a:pt x="29498" y="12871"/>
                  </a:lnTo>
                  <a:lnTo>
                    <a:pt x="29526" y="12871"/>
                  </a:lnTo>
                  <a:lnTo>
                    <a:pt x="29549" y="12871"/>
                  </a:lnTo>
                  <a:lnTo>
                    <a:pt x="29572" y="12871"/>
                  </a:lnTo>
                  <a:lnTo>
                    <a:pt x="29600" y="12871"/>
                  </a:lnTo>
                  <a:lnTo>
                    <a:pt x="29623" y="12871"/>
                  </a:lnTo>
                  <a:lnTo>
                    <a:pt x="29646" y="12871"/>
                  </a:lnTo>
                  <a:lnTo>
                    <a:pt x="29674" y="12871"/>
                  </a:lnTo>
                  <a:lnTo>
                    <a:pt x="29697" y="12871"/>
                  </a:lnTo>
                  <a:lnTo>
                    <a:pt x="29724" y="12873"/>
                  </a:lnTo>
                  <a:lnTo>
                    <a:pt x="29748" y="12873"/>
                  </a:lnTo>
                  <a:lnTo>
                    <a:pt x="29771" y="12873"/>
                  </a:lnTo>
                  <a:lnTo>
                    <a:pt x="29798" y="12873"/>
                  </a:lnTo>
                  <a:lnTo>
                    <a:pt x="29822" y="12873"/>
                  </a:lnTo>
                  <a:lnTo>
                    <a:pt x="29849" y="12873"/>
                  </a:lnTo>
                  <a:lnTo>
                    <a:pt x="29872" y="12873"/>
                  </a:lnTo>
                  <a:lnTo>
                    <a:pt x="29896" y="12873"/>
                  </a:lnTo>
                  <a:lnTo>
                    <a:pt x="29923" y="12875"/>
                  </a:lnTo>
                  <a:lnTo>
                    <a:pt x="29946" y="12875"/>
                  </a:lnTo>
                  <a:lnTo>
                    <a:pt x="29974" y="12875"/>
                  </a:lnTo>
                  <a:lnTo>
                    <a:pt x="29997" y="12875"/>
                  </a:lnTo>
                  <a:lnTo>
                    <a:pt x="30020" y="12875"/>
                  </a:lnTo>
                  <a:lnTo>
                    <a:pt x="30048" y="12875"/>
                  </a:lnTo>
                  <a:lnTo>
                    <a:pt x="30071" y="12875"/>
                  </a:lnTo>
                  <a:lnTo>
                    <a:pt x="30098" y="12877"/>
                  </a:lnTo>
                  <a:lnTo>
                    <a:pt x="30122" y="12877"/>
                  </a:lnTo>
                  <a:lnTo>
                    <a:pt x="30145" y="12877"/>
                  </a:lnTo>
                  <a:lnTo>
                    <a:pt x="30172" y="12877"/>
                  </a:lnTo>
                  <a:lnTo>
                    <a:pt x="30196" y="12877"/>
                  </a:lnTo>
                  <a:lnTo>
                    <a:pt x="30223" y="12877"/>
                  </a:lnTo>
                  <a:lnTo>
                    <a:pt x="30247" y="12877"/>
                  </a:lnTo>
                  <a:lnTo>
                    <a:pt x="30270" y="12877"/>
                  </a:lnTo>
                  <a:lnTo>
                    <a:pt x="30297" y="12877"/>
                  </a:lnTo>
                  <a:lnTo>
                    <a:pt x="30321" y="12877"/>
                  </a:lnTo>
                  <a:lnTo>
                    <a:pt x="30344" y="12877"/>
                  </a:lnTo>
                  <a:lnTo>
                    <a:pt x="30371" y="12877"/>
                  </a:lnTo>
                  <a:lnTo>
                    <a:pt x="30395" y="12877"/>
                  </a:lnTo>
                  <a:lnTo>
                    <a:pt x="30422" y="12877"/>
                  </a:lnTo>
                  <a:lnTo>
                    <a:pt x="30445" y="12875"/>
                  </a:lnTo>
                  <a:lnTo>
                    <a:pt x="30469" y="12875"/>
                  </a:lnTo>
                  <a:lnTo>
                    <a:pt x="30496" y="12875"/>
                  </a:lnTo>
                  <a:lnTo>
                    <a:pt x="30519" y="12875"/>
                  </a:lnTo>
                  <a:lnTo>
                    <a:pt x="30547" y="12875"/>
                  </a:lnTo>
                  <a:lnTo>
                    <a:pt x="30570" y="12875"/>
                  </a:lnTo>
                  <a:lnTo>
                    <a:pt x="30593" y="12875"/>
                  </a:lnTo>
                  <a:lnTo>
                    <a:pt x="30621" y="12875"/>
                  </a:lnTo>
                  <a:lnTo>
                    <a:pt x="30644" y="12875"/>
                  </a:lnTo>
                  <a:lnTo>
                    <a:pt x="30671" y="12875"/>
                  </a:lnTo>
                  <a:lnTo>
                    <a:pt x="30695" y="12875"/>
                  </a:lnTo>
                  <a:lnTo>
                    <a:pt x="30718" y="12875"/>
                  </a:lnTo>
                  <a:lnTo>
                    <a:pt x="30745" y="12875"/>
                  </a:lnTo>
                  <a:lnTo>
                    <a:pt x="30769" y="12875"/>
                  </a:lnTo>
                  <a:lnTo>
                    <a:pt x="30796" y="12875"/>
                  </a:lnTo>
                  <a:lnTo>
                    <a:pt x="30819" y="12875"/>
                  </a:lnTo>
                  <a:lnTo>
                    <a:pt x="30843" y="12875"/>
                  </a:lnTo>
                  <a:lnTo>
                    <a:pt x="30870" y="12875"/>
                  </a:lnTo>
                  <a:lnTo>
                    <a:pt x="30893" y="12875"/>
                  </a:lnTo>
                  <a:lnTo>
                    <a:pt x="30921" y="12875"/>
                  </a:lnTo>
                  <a:lnTo>
                    <a:pt x="30944" y="12875"/>
                  </a:lnTo>
                  <a:lnTo>
                    <a:pt x="30967" y="12875"/>
                  </a:lnTo>
                  <a:lnTo>
                    <a:pt x="30995" y="12875"/>
                  </a:lnTo>
                  <a:lnTo>
                    <a:pt x="31018" y="12875"/>
                  </a:lnTo>
                  <a:lnTo>
                    <a:pt x="31042" y="12875"/>
                  </a:lnTo>
                  <a:lnTo>
                    <a:pt x="31069" y="12875"/>
                  </a:lnTo>
                  <a:lnTo>
                    <a:pt x="31092" y="12875"/>
                  </a:lnTo>
                  <a:lnTo>
                    <a:pt x="31119" y="12875"/>
                  </a:lnTo>
                  <a:lnTo>
                    <a:pt x="31143" y="12875"/>
                  </a:lnTo>
                  <a:lnTo>
                    <a:pt x="31166" y="12877"/>
                  </a:lnTo>
                  <a:lnTo>
                    <a:pt x="31194" y="12877"/>
                  </a:lnTo>
                  <a:lnTo>
                    <a:pt x="31217" y="12877"/>
                  </a:lnTo>
                  <a:lnTo>
                    <a:pt x="31244" y="12877"/>
                  </a:lnTo>
                  <a:lnTo>
                    <a:pt x="31268" y="12877"/>
                  </a:lnTo>
                  <a:lnTo>
                    <a:pt x="31291" y="12877"/>
                  </a:lnTo>
                  <a:lnTo>
                    <a:pt x="31318" y="12877"/>
                  </a:lnTo>
                  <a:lnTo>
                    <a:pt x="31342" y="12877"/>
                  </a:lnTo>
                  <a:lnTo>
                    <a:pt x="31369" y="12877"/>
                  </a:lnTo>
                  <a:lnTo>
                    <a:pt x="31392" y="12877"/>
                  </a:lnTo>
                  <a:lnTo>
                    <a:pt x="31416" y="12877"/>
                  </a:lnTo>
                  <a:lnTo>
                    <a:pt x="31443" y="12877"/>
                  </a:lnTo>
                  <a:lnTo>
                    <a:pt x="31466" y="12877"/>
                  </a:lnTo>
                  <a:lnTo>
                    <a:pt x="31494" y="12877"/>
                  </a:lnTo>
                  <a:lnTo>
                    <a:pt x="31517" y="12877"/>
                  </a:lnTo>
                  <a:lnTo>
                    <a:pt x="31540" y="12877"/>
                  </a:lnTo>
                  <a:lnTo>
                    <a:pt x="31568" y="12877"/>
                  </a:lnTo>
                  <a:lnTo>
                    <a:pt x="31591" y="12875"/>
                  </a:lnTo>
                  <a:lnTo>
                    <a:pt x="31614" y="12875"/>
                  </a:lnTo>
                  <a:lnTo>
                    <a:pt x="31642" y="12875"/>
                  </a:lnTo>
                  <a:lnTo>
                    <a:pt x="31665" y="12877"/>
                  </a:lnTo>
                  <a:lnTo>
                    <a:pt x="31692" y="12877"/>
                  </a:lnTo>
                  <a:lnTo>
                    <a:pt x="31716" y="12875"/>
                  </a:lnTo>
                  <a:lnTo>
                    <a:pt x="31739" y="12875"/>
                  </a:lnTo>
                  <a:lnTo>
                    <a:pt x="31766" y="12873"/>
                  </a:lnTo>
                  <a:lnTo>
                    <a:pt x="31790" y="12873"/>
                  </a:lnTo>
                  <a:lnTo>
                    <a:pt x="31817" y="12873"/>
                  </a:lnTo>
                  <a:lnTo>
                    <a:pt x="31840" y="12873"/>
                  </a:lnTo>
                  <a:lnTo>
                    <a:pt x="31864" y="12873"/>
                  </a:lnTo>
                  <a:lnTo>
                    <a:pt x="31891" y="12875"/>
                  </a:lnTo>
                  <a:lnTo>
                    <a:pt x="31915" y="12875"/>
                  </a:lnTo>
                  <a:lnTo>
                    <a:pt x="31942" y="12875"/>
                  </a:lnTo>
                  <a:lnTo>
                    <a:pt x="31965" y="12875"/>
                  </a:lnTo>
                  <a:lnTo>
                    <a:pt x="31989" y="12875"/>
                  </a:lnTo>
                  <a:lnTo>
                    <a:pt x="32016" y="12875"/>
                  </a:lnTo>
                  <a:lnTo>
                    <a:pt x="32039" y="12873"/>
                  </a:lnTo>
                  <a:lnTo>
                    <a:pt x="32067" y="12873"/>
                  </a:lnTo>
                  <a:lnTo>
                    <a:pt x="32090" y="12873"/>
                  </a:lnTo>
                  <a:lnTo>
                    <a:pt x="32113" y="12873"/>
                  </a:lnTo>
                  <a:lnTo>
                    <a:pt x="32141" y="12873"/>
                  </a:lnTo>
                  <a:lnTo>
                    <a:pt x="32164" y="12873"/>
                  </a:lnTo>
                  <a:lnTo>
                    <a:pt x="32191" y="12875"/>
                  </a:lnTo>
                  <a:lnTo>
                    <a:pt x="32215" y="12875"/>
                  </a:lnTo>
                  <a:lnTo>
                    <a:pt x="32238" y="12875"/>
                  </a:lnTo>
                  <a:lnTo>
                    <a:pt x="32265" y="12875"/>
                  </a:lnTo>
                  <a:lnTo>
                    <a:pt x="32289" y="12875"/>
                  </a:lnTo>
                  <a:lnTo>
                    <a:pt x="32312" y="12875"/>
                  </a:lnTo>
                  <a:lnTo>
                    <a:pt x="32339" y="12875"/>
                  </a:lnTo>
                  <a:lnTo>
                    <a:pt x="32363" y="12875"/>
                  </a:lnTo>
                  <a:lnTo>
                    <a:pt x="32390" y="12875"/>
                  </a:lnTo>
                  <a:lnTo>
                    <a:pt x="32413" y="12875"/>
                  </a:lnTo>
                  <a:lnTo>
                    <a:pt x="32437" y="12875"/>
                  </a:lnTo>
                  <a:lnTo>
                    <a:pt x="32464" y="12875"/>
                  </a:lnTo>
                  <a:lnTo>
                    <a:pt x="32487" y="12875"/>
                  </a:lnTo>
                  <a:lnTo>
                    <a:pt x="32515" y="12875"/>
                  </a:lnTo>
                  <a:lnTo>
                    <a:pt x="32538" y="12875"/>
                  </a:lnTo>
                  <a:lnTo>
                    <a:pt x="32561" y="12875"/>
                  </a:lnTo>
                  <a:lnTo>
                    <a:pt x="32589" y="12875"/>
                  </a:lnTo>
                  <a:lnTo>
                    <a:pt x="32612" y="12875"/>
                  </a:lnTo>
                  <a:lnTo>
                    <a:pt x="32639" y="12875"/>
                  </a:lnTo>
                  <a:lnTo>
                    <a:pt x="32663" y="12875"/>
                  </a:lnTo>
                  <a:lnTo>
                    <a:pt x="32686" y="12875"/>
                  </a:lnTo>
                  <a:lnTo>
                    <a:pt x="32713" y="12875"/>
                  </a:lnTo>
                  <a:lnTo>
                    <a:pt x="32737" y="12875"/>
                  </a:lnTo>
                  <a:lnTo>
                    <a:pt x="32764" y="12875"/>
                  </a:lnTo>
                  <a:lnTo>
                    <a:pt x="32788" y="12875"/>
                  </a:lnTo>
                  <a:lnTo>
                    <a:pt x="32811" y="12875"/>
                  </a:lnTo>
                  <a:lnTo>
                    <a:pt x="32838" y="12877"/>
                  </a:lnTo>
                  <a:lnTo>
                    <a:pt x="32862" y="12877"/>
                  </a:lnTo>
                  <a:lnTo>
                    <a:pt x="32889" y="12877"/>
                  </a:lnTo>
                  <a:lnTo>
                    <a:pt x="32912" y="12877"/>
                  </a:lnTo>
                  <a:lnTo>
                    <a:pt x="32936" y="12877"/>
                  </a:lnTo>
                  <a:lnTo>
                    <a:pt x="32963" y="12877"/>
                  </a:lnTo>
                  <a:lnTo>
                    <a:pt x="32986" y="12877"/>
                  </a:lnTo>
                  <a:lnTo>
                    <a:pt x="33010" y="12877"/>
                  </a:lnTo>
                  <a:lnTo>
                    <a:pt x="33037" y="12877"/>
                  </a:lnTo>
                  <a:lnTo>
                    <a:pt x="33060" y="12877"/>
                  </a:lnTo>
                  <a:lnTo>
                    <a:pt x="33088" y="12877"/>
                  </a:lnTo>
                  <a:lnTo>
                    <a:pt x="33111" y="12877"/>
                  </a:lnTo>
                  <a:lnTo>
                    <a:pt x="33134" y="12875"/>
                  </a:lnTo>
                  <a:lnTo>
                    <a:pt x="33162" y="12875"/>
                  </a:lnTo>
                  <a:lnTo>
                    <a:pt x="33185" y="12875"/>
                  </a:lnTo>
                  <a:lnTo>
                    <a:pt x="33212" y="12875"/>
                  </a:lnTo>
                  <a:lnTo>
                    <a:pt x="33236" y="12875"/>
                  </a:lnTo>
                  <a:lnTo>
                    <a:pt x="33259" y="12875"/>
                  </a:lnTo>
                  <a:lnTo>
                    <a:pt x="33286" y="12875"/>
                  </a:lnTo>
                  <a:lnTo>
                    <a:pt x="33310" y="12875"/>
                  </a:lnTo>
                  <a:lnTo>
                    <a:pt x="33337" y="12875"/>
                  </a:lnTo>
                  <a:lnTo>
                    <a:pt x="33360" y="12875"/>
                  </a:lnTo>
                  <a:lnTo>
                    <a:pt x="33384" y="12875"/>
                  </a:lnTo>
                  <a:lnTo>
                    <a:pt x="33411" y="12875"/>
                  </a:lnTo>
                  <a:lnTo>
                    <a:pt x="33434" y="12875"/>
                  </a:lnTo>
                  <a:lnTo>
                    <a:pt x="33462" y="12875"/>
                  </a:lnTo>
                  <a:lnTo>
                    <a:pt x="33485" y="12875"/>
                  </a:lnTo>
                  <a:lnTo>
                    <a:pt x="33508" y="12875"/>
                  </a:lnTo>
                  <a:lnTo>
                    <a:pt x="33536" y="12875"/>
                  </a:lnTo>
                  <a:lnTo>
                    <a:pt x="33559" y="12875"/>
                  </a:lnTo>
                  <a:lnTo>
                    <a:pt x="33586" y="12875"/>
                  </a:lnTo>
                  <a:lnTo>
                    <a:pt x="33610" y="12875"/>
                  </a:lnTo>
                  <a:lnTo>
                    <a:pt x="33633" y="12877"/>
                  </a:lnTo>
                  <a:lnTo>
                    <a:pt x="33660" y="12877"/>
                  </a:lnTo>
                  <a:lnTo>
                    <a:pt x="33684" y="12877"/>
                  </a:lnTo>
                  <a:lnTo>
                    <a:pt x="33707" y="12877"/>
                  </a:lnTo>
                  <a:lnTo>
                    <a:pt x="33735" y="12877"/>
                  </a:lnTo>
                  <a:lnTo>
                    <a:pt x="33758" y="12877"/>
                  </a:lnTo>
                  <a:lnTo>
                    <a:pt x="33785" y="12877"/>
                  </a:lnTo>
                  <a:lnTo>
                    <a:pt x="33809" y="12877"/>
                  </a:lnTo>
                  <a:lnTo>
                    <a:pt x="33832" y="12877"/>
                  </a:lnTo>
                  <a:lnTo>
                    <a:pt x="33859" y="12877"/>
                  </a:lnTo>
                  <a:lnTo>
                    <a:pt x="33883" y="12879"/>
                  </a:lnTo>
                  <a:lnTo>
                    <a:pt x="33910" y="12879"/>
                  </a:lnTo>
                  <a:lnTo>
                    <a:pt x="33933" y="12877"/>
                  </a:lnTo>
                  <a:lnTo>
                    <a:pt x="33957" y="12877"/>
                  </a:lnTo>
                  <a:lnTo>
                    <a:pt x="33984" y="12877"/>
                  </a:lnTo>
                  <a:lnTo>
                    <a:pt x="34007" y="12877"/>
                  </a:lnTo>
                  <a:lnTo>
                    <a:pt x="34035" y="12877"/>
                  </a:lnTo>
                  <a:lnTo>
                    <a:pt x="34058" y="12877"/>
                  </a:lnTo>
                  <a:lnTo>
                    <a:pt x="34081" y="12877"/>
                  </a:lnTo>
                  <a:lnTo>
                    <a:pt x="34109" y="12877"/>
                  </a:lnTo>
                  <a:lnTo>
                    <a:pt x="34132" y="12877"/>
                  </a:lnTo>
                  <a:lnTo>
                    <a:pt x="34159" y="12877"/>
                  </a:lnTo>
                  <a:lnTo>
                    <a:pt x="34183" y="12877"/>
                  </a:lnTo>
                  <a:lnTo>
                    <a:pt x="34206" y="12877"/>
                  </a:lnTo>
                  <a:lnTo>
                    <a:pt x="34233" y="12877"/>
                  </a:lnTo>
                  <a:lnTo>
                    <a:pt x="34257" y="12877"/>
                  </a:lnTo>
                  <a:lnTo>
                    <a:pt x="34280" y="12877"/>
                  </a:lnTo>
                  <a:lnTo>
                    <a:pt x="34307" y="12877"/>
                  </a:lnTo>
                  <a:lnTo>
                    <a:pt x="34331" y="12877"/>
                  </a:lnTo>
                  <a:lnTo>
                    <a:pt x="34358" y="12879"/>
                  </a:lnTo>
                  <a:lnTo>
                    <a:pt x="34381" y="12879"/>
                  </a:lnTo>
                  <a:lnTo>
                    <a:pt x="34405" y="12879"/>
                  </a:lnTo>
                  <a:lnTo>
                    <a:pt x="34432" y="12877"/>
                  </a:lnTo>
                  <a:lnTo>
                    <a:pt x="34456" y="12877"/>
                  </a:lnTo>
                  <a:lnTo>
                    <a:pt x="34483" y="12877"/>
                  </a:lnTo>
                  <a:lnTo>
                    <a:pt x="34506" y="12877"/>
                  </a:lnTo>
                  <a:lnTo>
                    <a:pt x="34530" y="12877"/>
                  </a:lnTo>
                  <a:lnTo>
                    <a:pt x="34557" y="12877"/>
                  </a:lnTo>
                  <a:lnTo>
                    <a:pt x="34580" y="12877"/>
                  </a:lnTo>
                  <a:lnTo>
                    <a:pt x="34608" y="12877"/>
                  </a:lnTo>
                  <a:lnTo>
                    <a:pt x="34631" y="12877"/>
                  </a:lnTo>
                  <a:lnTo>
                    <a:pt x="34654" y="12877"/>
                  </a:lnTo>
                  <a:lnTo>
                    <a:pt x="34682" y="12877"/>
                  </a:lnTo>
                  <a:lnTo>
                    <a:pt x="34705" y="12875"/>
                  </a:lnTo>
                  <a:lnTo>
                    <a:pt x="34732" y="12875"/>
                  </a:lnTo>
                  <a:lnTo>
                    <a:pt x="34756" y="12877"/>
                  </a:lnTo>
                  <a:lnTo>
                    <a:pt x="34779" y="12877"/>
                  </a:lnTo>
                  <a:lnTo>
                    <a:pt x="34806" y="12877"/>
                  </a:lnTo>
                  <a:lnTo>
                    <a:pt x="34830" y="12877"/>
                  </a:lnTo>
                  <a:lnTo>
                    <a:pt x="34857" y="12877"/>
                  </a:lnTo>
                  <a:lnTo>
                    <a:pt x="34880" y="12877"/>
                  </a:lnTo>
                  <a:lnTo>
                    <a:pt x="34904" y="12877"/>
                  </a:lnTo>
                  <a:lnTo>
                    <a:pt x="34931" y="12877"/>
                  </a:lnTo>
                  <a:lnTo>
                    <a:pt x="34954" y="12877"/>
                  </a:lnTo>
                  <a:lnTo>
                    <a:pt x="34978" y="12877"/>
                  </a:lnTo>
                  <a:lnTo>
                    <a:pt x="35005" y="12877"/>
                  </a:lnTo>
                  <a:lnTo>
                    <a:pt x="35028" y="12877"/>
                  </a:lnTo>
                  <a:lnTo>
                    <a:pt x="35056" y="12875"/>
                  </a:lnTo>
                  <a:lnTo>
                    <a:pt x="35079" y="12875"/>
                  </a:lnTo>
                  <a:lnTo>
                    <a:pt x="35102" y="12877"/>
                  </a:lnTo>
                  <a:lnTo>
                    <a:pt x="35130" y="12877"/>
                  </a:lnTo>
                  <a:lnTo>
                    <a:pt x="35153" y="12877"/>
                  </a:lnTo>
                  <a:lnTo>
                    <a:pt x="35180" y="12877"/>
                  </a:lnTo>
                  <a:lnTo>
                    <a:pt x="35204" y="12877"/>
                  </a:lnTo>
                  <a:lnTo>
                    <a:pt x="35227" y="12877"/>
                  </a:lnTo>
                  <a:lnTo>
                    <a:pt x="35254" y="12877"/>
                  </a:lnTo>
                  <a:lnTo>
                    <a:pt x="35278" y="12879"/>
                  </a:lnTo>
                  <a:lnTo>
                    <a:pt x="35305" y="12879"/>
                  </a:lnTo>
                  <a:lnTo>
                    <a:pt x="35328" y="12879"/>
                  </a:lnTo>
                  <a:lnTo>
                    <a:pt x="35352" y="12879"/>
                  </a:lnTo>
                  <a:lnTo>
                    <a:pt x="35379" y="12877"/>
                  </a:lnTo>
                  <a:lnTo>
                    <a:pt x="35403" y="12877"/>
                  </a:lnTo>
                  <a:lnTo>
                    <a:pt x="35430" y="12879"/>
                  </a:lnTo>
                  <a:lnTo>
                    <a:pt x="35453" y="12879"/>
                  </a:lnTo>
                  <a:lnTo>
                    <a:pt x="35477" y="12879"/>
                  </a:lnTo>
                  <a:lnTo>
                    <a:pt x="35504" y="12879"/>
                  </a:lnTo>
                  <a:lnTo>
                    <a:pt x="35527" y="12879"/>
                  </a:lnTo>
                  <a:lnTo>
                    <a:pt x="35555" y="12879"/>
                  </a:lnTo>
                  <a:lnTo>
                    <a:pt x="35578" y="12877"/>
                  </a:lnTo>
                  <a:lnTo>
                    <a:pt x="35601" y="12877"/>
                  </a:lnTo>
                  <a:lnTo>
                    <a:pt x="35629" y="12877"/>
                  </a:lnTo>
                  <a:lnTo>
                    <a:pt x="35652" y="12877"/>
                  </a:lnTo>
                  <a:lnTo>
                    <a:pt x="35675" y="12877"/>
                  </a:lnTo>
                  <a:lnTo>
                    <a:pt x="35703" y="12877"/>
                  </a:lnTo>
                  <a:lnTo>
                    <a:pt x="35726" y="12877"/>
                  </a:lnTo>
                  <a:lnTo>
                    <a:pt x="35753" y="12877"/>
                  </a:lnTo>
                  <a:lnTo>
                    <a:pt x="35777" y="12877"/>
                  </a:lnTo>
                  <a:lnTo>
                    <a:pt x="35800" y="12877"/>
                  </a:lnTo>
                  <a:lnTo>
                    <a:pt x="35827" y="12879"/>
                  </a:lnTo>
                  <a:lnTo>
                    <a:pt x="35851" y="12879"/>
                  </a:lnTo>
                  <a:lnTo>
                    <a:pt x="35878" y="12879"/>
                  </a:lnTo>
                  <a:lnTo>
                    <a:pt x="35901" y="12877"/>
                  </a:lnTo>
                  <a:lnTo>
                    <a:pt x="35925" y="12877"/>
                  </a:lnTo>
                  <a:lnTo>
                    <a:pt x="35952" y="12877"/>
                  </a:lnTo>
                  <a:lnTo>
                    <a:pt x="35975" y="12877"/>
                  </a:lnTo>
                  <a:lnTo>
                    <a:pt x="36003" y="12877"/>
                  </a:lnTo>
                  <a:lnTo>
                    <a:pt x="36026" y="12877"/>
                  </a:lnTo>
                  <a:lnTo>
                    <a:pt x="36049" y="12877"/>
                  </a:lnTo>
                  <a:lnTo>
                    <a:pt x="36077" y="12877"/>
                  </a:lnTo>
                  <a:lnTo>
                    <a:pt x="36100" y="12879"/>
                  </a:lnTo>
                  <a:lnTo>
                    <a:pt x="36127" y="12877"/>
                  </a:lnTo>
                  <a:lnTo>
                    <a:pt x="36151" y="12877"/>
                  </a:lnTo>
                  <a:lnTo>
                    <a:pt x="36174" y="12877"/>
                  </a:lnTo>
                  <a:lnTo>
                    <a:pt x="36201" y="12879"/>
                  </a:lnTo>
                  <a:lnTo>
                    <a:pt x="36225" y="12879"/>
                  </a:lnTo>
                  <a:lnTo>
                    <a:pt x="36248" y="12879"/>
                  </a:lnTo>
                  <a:lnTo>
                    <a:pt x="36276" y="12879"/>
                  </a:lnTo>
                </a:path>
              </a:pathLst>
            </a:custGeom>
            <a:noFill/>
            <a:ln w="31750" cap="flat">
              <a:solidFill>
                <a:srgbClr val="D326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de-DE" sz="135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34334E00-5F34-45F7-B5B9-A93436C9FA6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9" y="3910"/>
              <a:ext cx="7442" cy="80"/>
            </a:xfrm>
            <a:custGeom>
              <a:avLst/>
              <a:gdLst>
                <a:gd name="T0" fmla="*/ 36330 w 36330"/>
                <a:gd name="T1" fmla="*/ 390 h 390"/>
                <a:gd name="T2" fmla="*/ 36330 w 36330"/>
                <a:gd name="T3" fmla="*/ 0 h 390"/>
                <a:gd name="T4" fmla="*/ 0 w 36330"/>
                <a:gd name="T5" fmla="*/ 0 h 390"/>
                <a:gd name="T6" fmla="*/ 0 w 36330"/>
                <a:gd name="T7" fmla="*/ 390 h 390"/>
                <a:gd name="T8" fmla="*/ 34514 w 36330"/>
                <a:gd name="T9" fmla="*/ 132 h 390"/>
                <a:gd name="T10" fmla="*/ 34514 w 36330"/>
                <a:gd name="T11" fmla="*/ 0 h 390"/>
                <a:gd name="T12" fmla="*/ 32698 w 36330"/>
                <a:gd name="T13" fmla="*/ 390 h 390"/>
                <a:gd name="T14" fmla="*/ 32698 w 36330"/>
                <a:gd name="T15" fmla="*/ 0 h 390"/>
                <a:gd name="T16" fmla="*/ 30882 w 36330"/>
                <a:gd name="T17" fmla="*/ 132 h 390"/>
                <a:gd name="T18" fmla="*/ 30882 w 36330"/>
                <a:gd name="T19" fmla="*/ 0 h 390"/>
                <a:gd name="T20" fmla="*/ 29062 w 36330"/>
                <a:gd name="T21" fmla="*/ 390 h 390"/>
                <a:gd name="T22" fmla="*/ 29062 w 36330"/>
                <a:gd name="T23" fmla="*/ 0 h 390"/>
                <a:gd name="T24" fmla="*/ 27246 w 36330"/>
                <a:gd name="T25" fmla="*/ 132 h 390"/>
                <a:gd name="T26" fmla="*/ 27246 w 36330"/>
                <a:gd name="T27" fmla="*/ 0 h 390"/>
                <a:gd name="T28" fmla="*/ 25430 w 36330"/>
                <a:gd name="T29" fmla="*/ 390 h 390"/>
                <a:gd name="T30" fmla="*/ 25430 w 36330"/>
                <a:gd name="T31" fmla="*/ 0 h 390"/>
                <a:gd name="T32" fmla="*/ 23613 w 36330"/>
                <a:gd name="T33" fmla="*/ 132 h 390"/>
                <a:gd name="T34" fmla="*/ 23613 w 36330"/>
                <a:gd name="T35" fmla="*/ 0 h 390"/>
                <a:gd name="T36" fmla="*/ 21797 w 36330"/>
                <a:gd name="T37" fmla="*/ 390 h 390"/>
                <a:gd name="T38" fmla="*/ 21797 w 36330"/>
                <a:gd name="T39" fmla="*/ 0 h 390"/>
                <a:gd name="T40" fmla="*/ 19981 w 36330"/>
                <a:gd name="T41" fmla="*/ 132 h 390"/>
                <a:gd name="T42" fmla="*/ 19981 w 36330"/>
                <a:gd name="T43" fmla="*/ 0 h 390"/>
                <a:gd name="T44" fmla="*/ 18165 w 36330"/>
                <a:gd name="T45" fmla="*/ 390 h 390"/>
                <a:gd name="T46" fmla="*/ 18165 w 36330"/>
                <a:gd name="T47" fmla="*/ 0 h 390"/>
                <a:gd name="T48" fmla="*/ 16349 w 36330"/>
                <a:gd name="T49" fmla="*/ 132 h 390"/>
                <a:gd name="T50" fmla="*/ 16349 w 36330"/>
                <a:gd name="T51" fmla="*/ 0 h 390"/>
                <a:gd name="T52" fmla="*/ 14533 w 36330"/>
                <a:gd name="T53" fmla="*/ 390 h 390"/>
                <a:gd name="T54" fmla="*/ 14533 w 36330"/>
                <a:gd name="T55" fmla="*/ 0 h 390"/>
                <a:gd name="T56" fmla="*/ 12717 w 36330"/>
                <a:gd name="T57" fmla="*/ 132 h 390"/>
                <a:gd name="T58" fmla="*/ 12717 w 36330"/>
                <a:gd name="T59" fmla="*/ 0 h 390"/>
                <a:gd name="T60" fmla="*/ 10897 w 36330"/>
                <a:gd name="T61" fmla="*/ 390 h 390"/>
                <a:gd name="T62" fmla="*/ 10897 w 36330"/>
                <a:gd name="T63" fmla="*/ 0 h 390"/>
                <a:gd name="T64" fmla="*/ 9081 w 36330"/>
                <a:gd name="T65" fmla="*/ 132 h 390"/>
                <a:gd name="T66" fmla="*/ 9081 w 36330"/>
                <a:gd name="T67" fmla="*/ 0 h 390"/>
                <a:gd name="T68" fmla="*/ 7265 w 36330"/>
                <a:gd name="T69" fmla="*/ 390 h 390"/>
                <a:gd name="T70" fmla="*/ 7265 w 36330"/>
                <a:gd name="T71" fmla="*/ 0 h 390"/>
                <a:gd name="T72" fmla="*/ 5448 w 36330"/>
                <a:gd name="T73" fmla="*/ 132 h 390"/>
                <a:gd name="T74" fmla="*/ 5448 w 36330"/>
                <a:gd name="T75" fmla="*/ 0 h 390"/>
                <a:gd name="T76" fmla="*/ 3632 w 36330"/>
                <a:gd name="T77" fmla="*/ 390 h 390"/>
                <a:gd name="T78" fmla="*/ 3632 w 36330"/>
                <a:gd name="T79" fmla="*/ 0 h 390"/>
                <a:gd name="T80" fmla="*/ 1816 w 36330"/>
                <a:gd name="T81" fmla="*/ 132 h 390"/>
                <a:gd name="T82" fmla="*/ 1816 w 36330"/>
                <a:gd name="T83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330" h="390">
                  <a:moveTo>
                    <a:pt x="36330" y="390"/>
                  </a:moveTo>
                  <a:lnTo>
                    <a:pt x="36330" y="0"/>
                  </a:lnTo>
                  <a:lnTo>
                    <a:pt x="0" y="0"/>
                  </a:lnTo>
                  <a:lnTo>
                    <a:pt x="0" y="390"/>
                  </a:lnTo>
                  <a:moveTo>
                    <a:pt x="34514" y="132"/>
                  </a:moveTo>
                  <a:lnTo>
                    <a:pt x="34514" y="0"/>
                  </a:lnTo>
                  <a:moveTo>
                    <a:pt x="32698" y="390"/>
                  </a:moveTo>
                  <a:lnTo>
                    <a:pt x="32698" y="0"/>
                  </a:lnTo>
                  <a:moveTo>
                    <a:pt x="30882" y="132"/>
                  </a:moveTo>
                  <a:lnTo>
                    <a:pt x="30882" y="0"/>
                  </a:lnTo>
                  <a:moveTo>
                    <a:pt x="29062" y="390"/>
                  </a:moveTo>
                  <a:lnTo>
                    <a:pt x="29062" y="0"/>
                  </a:lnTo>
                  <a:moveTo>
                    <a:pt x="27246" y="132"/>
                  </a:moveTo>
                  <a:lnTo>
                    <a:pt x="27246" y="0"/>
                  </a:lnTo>
                  <a:moveTo>
                    <a:pt x="25430" y="390"/>
                  </a:moveTo>
                  <a:lnTo>
                    <a:pt x="25430" y="0"/>
                  </a:lnTo>
                  <a:moveTo>
                    <a:pt x="23613" y="132"/>
                  </a:moveTo>
                  <a:lnTo>
                    <a:pt x="23613" y="0"/>
                  </a:lnTo>
                  <a:moveTo>
                    <a:pt x="21797" y="390"/>
                  </a:moveTo>
                  <a:lnTo>
                    <a:pt x="21797" y="0"/>
                  </a:lnTo>
                  <a:moveTo>
                    <a:pt x="19981" y="132"/>
                  </a:moveTo>
                  <a:lnTo>
                    <a:pt x="19981" y="0"/>
                  </a:lnTo>
                  <a:moveTo>
                    <a:pt x="18165" y="390"/>
                  </a:moveTo>
                  <a:lnTo>
                    <a:pt x="18165" y="0"/>
                  </a:lnTo>
                  <a:moveTo>
                    <a:pt x="16349" y="132"/>
                  </a:moveTo>
                  <a:lnTo>
                    <a:pt x="16349" y="0"/>
                  </a:lnTo>
                  <a:moveTo>
                    <a:pt x="14533" y="390"/>
                  </a:moveTo>
                  <a:lnTo>
                    <a:pt x="14533" y="0"/>
                  </a:lnTo>
                  <a:moveTo>
                    <a:pt x="12717" y="132"/>
                  </a:moveTo>
                  <a:lnTo>
                    <a:pt x="12717" y="0"/>
                  </a:lnTo>
                  <a:moveTo>
                    <a:pt x="10897" y="390"/>
                  </a:moveTo>
                  <a:lnTo>
                    <a:pt x="10897" y="0"/>
                  </a:lnTo>
                  <a:moveTo>
                    <a:pt x="9081" y="132"/>
                  </a:moveTo>
                  <a:lnTo>
                    <a:pt x="9081" y="0"/>
                  </a:lnTo>
                  <a:moveTo>
                    <a:pt x="7265" y="390"/>
                  </a:moveTo>
                  <a:lnTo>
                    <a:pt x="7265" y="0"/>
                  </a:lnTo>
                  <a:moveTo>
                    <a:pt x="5448" y="132"/>
                  </a:moveTo>
                  <a:lnTo>
                    <a:pt x="5448" y="0"/>
                  </a:lnTo>
                  <a:moveTo>
                    <a:pt x="3632" y="390"/>
                  </a:moveTo>
                  <a:lnTo>
                    <a:pt x="3632" y="0"/>
                  </a:lnTo>
                  <a:moveTo>
                    <a:pt x="1816" y="132"/>
                  </a:moveTo>
                  <a:lnTo>
                    <a:pt x="1816" y="0"/>
                  </a:lnTo>
                </a:path>
              </a:pathLst>
            </a:custGeom>
            <a:noFill/>
            <a:ln w="12700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de-DE" sz="1350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54957489-8DE9-4D4C-98DC-59FADCFB3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8" y="4013"/>
              <a:ext cx="31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66"/>
              <a:r>
                <a:rPr lang="de-DE" altLang="de-DE" sz="1500" b="1">
                  <a:solidFill>
                    <a:srgbClr val="333333"/>
                  </a:solidFill>
                </a:rPr>
                <a:t>2.32</a:t>
              </a:r>
              <a:endParaRPr lang="de-DE" altLang="de-DE" sz="1350"/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0576A1BE-AE8C-460D-90BC-368E8F721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2" y="4013"/>
              <a:ext cx="31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66"/>
              <a:r>
                <a:rPr lang="de-DE" altLang="de-DE" sz="1500" b="1">
                  <a:solidFill>
                    <a:srgbClr val="333333"/>
                  </a:solidFill>
                </a:rPr>
                <a:t>2.34</a:t>
              </a:r>
              <a:endParaRPr lang="de-DE" altLang="de-DE" sz="1350"/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B84A079E-A65E-4F9D-A669-6E993DC031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2" y="4013"/>
              <a:ext cx="31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66"/>
              <a:r>
                <a:rPr lang="de-DE" altLang="de-DE" sz="1500" b="1">
                  <a:solidFill>
                    <a:srgbClr val="333333"/>
                  </a:solidFill>
                </a:rPr>
                <a:t>2.36</a:t>
              </a:r>
              <a:endParaRPr lang="de-DE" altLang="de-DE" sz="1350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2AD837BE-C70E-4CD4-9BC8-C87991D64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6" y="4013"/>
              <a:ext cx="31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66"/>
              <a:r>
                <a:rPr lang="de-DE" altLang="de-DE" sz="1500" b="1">
                  <a:solidFill>
                    <a:srgbClr val="333333"/>
                  </a:solidFill>
                </a:rPr>
                <a:t>2.38</a:t>
              </a:r>
              <a:endParaRPr lang="de-DE" altLang="de-DE" sz="1350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7044AFA0-2C62-4E7F-8E64-C8DC0B9A0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9" y="4013"/>
              <a:ext cx="31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66"/>
              <a:r>
                <a:rPr lang="de-DE" altLang="de-DE" sz="1500" b="1">
                  <a:solidFill>
                    <a:srgbClr val="333333"/>
                  </a:solidFill>
                </a:rPr>
                <a:t>2.40</a:t>
              </a:r>
              <a:endParaRPr lang="de-DE" altLang="de-DE" sz="1350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44098BB1-C147-4CDF-8D11-8096B95D7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3" y="4013"/>
              <a:ext cx="31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66"/>
              <a:r>
                <a:rPr lang="de-DE" altLang="de-DE" sz="1500" b="1">
                  <a:solidFill>
                    <a:srgbClr val="333333"/>
                  </a:solidFill>
                </a:rPr>
                <a:t>2.42</a:t>
              </a:r>
              <a:endParaRPr lang="de-DE" altLang="de-DE" sz="1350"/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0D4EF3E6-2501-4FA4-87BF-3B9A597C2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7" y="4013"/>
              <a:ext cx="31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66"/>
              <a:r>
                <a:rPr lang="de-DE" altLang="de-DE" sz="1500" b="1">
                  <a:solidFill>
                    <a:srgbClr val="333333"/>
                  </a:solidFill>
                </a:rPr>
                <a:t>2.44</a:t>
              </a:r>
              <a:endParaRPr lang="de-DE" altLang="de-DE" sz="1350"/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DF55CEC7-D546-4EA2-B4A2-7A2947369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1" y="4013"/>
              <a:ext cx="31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66"/>
              <a:r>
                <a:rPr lang="de-DE" altLang="de-DE" sz="1500" b="1">
                  <a:solidFill>
                    <a:srgbClr val="333333"/>
                  </a:solidFill>
                </a:rPr>
                <a:t>2.46</a:t>
              </a:r>
              <a:endParaRPr lang="de-DE" altLang="de-DE" sz="1350"/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id="{334C39D2-A593-4504-885A-0DD55F8D4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" y="4013"/>
              <a:ext cx="31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66"/>
              <a:r>
                <a:rPr lang="de-DE" altLang="de-DE" sz="1500" b="1">
                  <a:solidFill>
                    <a:srgbClr val="333333"/>
                  </a:solidFill>
                </a:rPr>
                <a:t>2.48</a:t>
              </a:r>
              <a:endParaRPr lang="de-DE" altLang="de-DE" sz="1350"/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CC8BBACC-E4C8-4FB4-81BD-F545B97DC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2" y="4024"/>
              <a:ext cx="34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66"/>
              <a:r>
                <a:rPr lang="de-DE" altLang="de-DE" sz="1500" b="1">
                  <a:solidFill>
                    <a:srgbClr val="333333"/>
                  </a:solidFill>
                </a:rPr>
                <a:t>ppm</a:t>
              </a:r>
              <a:endParaRPr lang="de-DE" altLang="de-DE" sz="1350"/>
            </a:p>
          </p:txBody>
        </p:sp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2B6D452E-E593-4922-8854-C977A166FA92}"/>
              </a:ext>
            </a:extLst>
          </p:cNvPr>
          <p:cNvSpPr txBox="1"/>
          <p:nvPr/>
        </p:nvSpPr>
        <p:spPr>
          <a:xfrm>
            <a:off x="5340970" y="3906514"/>
            <a:ext cx="1121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FF0000"/>
                </a:solidFill>
              </a:rPr>
              <a:t>measured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1CA625C-A78C-4764-B12D-E978DAA6F844}"/>
              </a:ext>
            </a:extLst>
          </p:cNvPr>
          <p:cNvSpPr txBox="1"/>
          <p:nvPr/>
        </p:nvSpPr>
        <p:spPr>
          <a:xfrm>
            <a:off x="5339884" y="3634664"/>
            <a:ext cx="110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002060"/>
                </a:solidFill>
              </a:rPr>
              <a:t>simulated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E4678129-6C3A-447E-8098-76C26DFB3B99}"/>
              </a:ext>
            </a:extLst>
          </p:cNvPr>
          <p:cNvSpPr txBox="1"/>
          <p:nvPr/>
        </p:nvSpPr>
        <p:spPr>
          <a:xfrm>
            <a:off x="184548" y="488799"/>
            <a:ext cx="36945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Because of the small difference in chemical shift between the </a:t>
            </a:r>
            <a:r>
              <a:rPr lang="en-US" dirty="0" err="1"/>
              <a:t>multiplets</a:t>
            </a:r>
            <a:r>
              <a:rPr lang="en-US" dirty="0"/>
              <a:t> at 1.9 ppm and 2.4 ppm, fine splitting is visible in the simulation for which the experimental resolution is insufficient.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But the real issue are the two "warts" in the experimental spectrum, for which no evidence is visible in the simulation.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What might be the reason for those “artifacts”?</a:t>
            </a:r>
            <a:endParaRPr lang="de-DE" b="1" dirty="0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1F441DCD-AD77-4811-B089-6B01F57DE559}"/>
              </a:ext>
            </a:extLst>
          </p:cNvPr>
          <p:cNvSpPr/>
          <p:nvPr/>
        </p:nvSpPr>
        <p:spPr>
          <a:xfrm>
            <a:off x="3397891" y="5563867"/>
            <a:ext cx="491729" cy="491729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FD992C2A-392F-4BC3-B624-529DEA25D83E}"/>
              </a:ext>
            </a:extLst>
          </p:cNvPr>
          <p:cNvSpPr/>
          <p:nvPr/>
        </p:nvSpPr>
        <p:spPr>
          <a:xfrm>
            <a:off x="4146355" y="5563867"/>
            <a:ext cx="491729" cy="491729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E3F3FDE3-87EE-44AE-AF2D-D6E14A9D4911}"/>
              </a:ext>
            </a:extLst>
          </p:cNvPr>
          <p:cNvSpPr txBox="1"/>
          <p:nvPr/>
        </p:nvSpPr>
        <p:spPr>
          <a:xfrm>
            <a:off x="5064712" y="480717"/>
            <a:ext cx="37923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Hint:</a:t>
            </a:r>
          </a:p>
          <a:p>
            <a:pPr algn="just"/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 answer this extremely difficult question, trawl through the literature for the proton spectrum of 1-bromo-2-chloroethane, marvel a little bit about what you find, and try to understand the theoretical explanation of this spectrum.</a:t>
            </a:r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D7FFDEC4-B800-4A0E-A23B-66B36BA846AA}"/>
              </a:ext>
            </a:extLst>
          </p:cNvPr>
          <p:cNvSpPr/>
          <p:nvPr/>
        </p:nvSpPr>
        <p:spPr>
          <a:xfrm>
            <a:off x="74295" y="6388617"/>
            <a:ext cx="1268296" cy="196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675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© Dr. Rainer </a:t>
            </a:r>
            <a:r>
              <a:rPr lang="de-DE" sz="675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Haeßner</a:t>
            </a:r>
            <a:r>
              <a:rPr lang="de-DE" sz="675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2020</a:t>
            </a:r>
          </a:p>
        </p:txBody>
      </p: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40E8855E-7BB2-426C-B1CD-69EC647795B6}"/>
              </a:ext>
            </a:extLst>
          </p:cNvPr>
          <p:cNvGrpSpPr/>
          <p:nvPr/>
        </p:nvGrpSpPr>
        <p:grpSpPr>
          <a:xfrm rot="16200000">
            <a:off x="8107846" y="4684865"/>
            <a:ext cx="1119273" cy="392963"/>
            <a:chOff x="6767507" y="3193844"/>
            <a:chExt cx="1492364" cy="523951"/>
          </a:xfrm>
        </p:grpSpPr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8FC50737-65E2-4415-AA5F-1BBB041FFB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7507" y="3284219"/>
              <a:ext cx="556260" cy="289560"/>
            </a:xfrm>
            <a:prstGeom prst="rect">
              <a:avLst/>
            </a:prstGeom>
          </p:spPr>
        </p:pic>
        <p:pic>
          <p:nvPicPr>
            <p:cNvPr id="30" name="Grafik 29">
              <a:extLst>
                <a:ext uri="{FF2B5EF4-FFF2-40B4-BE49-F238E27FC236}">
                  <a16:creationId xmlns:a16="http://schemas.microsoft.com/office/drawing/2014/main" id="{A391354E-0F47-4F38-A21A-BAD6774243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3662" y="3193844"/>
              <a:ext cx="756209" cy="5239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2448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ame 46"/>
          <p:cNvSpPr/>
          <p:nvPr/>
        </p:nvSpPr>
        <p:spPr>
          <a:xfrm>
            <a:off x="0" y="857250"/>
            <a:ext cx="9144000" cy="5143500"/>
          </a:xfrm>
          <a:prstGeom prst="frame">
            <a:avLst>
              <a:gd name="adj1" fmla="val 361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black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66398" y="957906"/>
            <a:ext cx="8811204" cy="466725"/>
            <a:chOff x="166398" y="66971"/>
            <a:chExt cx="8811204" cy="622298"/>
          </a:xfrm>
        </p:grpSpPr>
        <p:sp>
          <p:nvSpPr>
            <p:cNvPr id="49" name="Rectangle 48"/>
            <p:cNvSpPr/>
            <p:nvPr/>
          </p:nvSpPr>
          <p:spPr>
            <a:xfrm>
              <a:off x="166398" y="664352"/>
              <a:ext cx="8811204" cy="2491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73647" y="66971"/>
              <a:ext cx="8596708" cy="55399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100" dirty="0">
                  <a:latin typeface="Arial" panose="020B0604020202020204" pitchFamily="34" charset="0"/>
                  <a:cs typeface="Arial" panose="020B0604020202020204" pitchFamily="34" charset="0"/>
                </a:rPr>
                <a:t>Contributions</a:t>
              </a: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2108932" y="1939843"/>
            <a:ext cx="4926143" cy="3538162"/>
            <a:chOff x="1499257" y="1983581"/>
            <a:chExt cx="6145486" cy="4413945"/>
          </a:xfrm>
        </p:grpSpPr>
        <p:grpSp>
          <p:nvGrpSpPr>
            <p:cNvPr id="87" name="Group 86"/>
            <p:cNvGrpSpPr/>
            <p:nvPr/>
          </p:nvGrpSpPr>
          <p:grpSpPr>
            <a:xfrm>
              <a:off x="5413105" y="2611107"/>
              <a:ext cx="2005281" cy="1243875"/>
              <a:chOff x="5413105" y="2611107"/>
              <a:chExt cx="2005281" cy="1243875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5413105" y="2611107"/>
                <a:ext cx="1041617" cy="1042046"/>
                <a:chOff x="5413105" y="2611107"/>
                <a:chExt cx="1041617" cy="1042046"/>
              </a:xfrm>
            </p:grpSpPr>
            <p:sp>
              <p:nvSpPr>
                <p:cNvPr id="135" name="Freeform 134"/>
                <p:cNvSpPr/>
                <p:nvPr/>
              </p:nvSpPr>
              <p:spPr>
                <a:xfrm flipH="1">
                  <a:off x="5413105" y="2611107"/>
                  <a:ext cx="1041617" cy="1042046"/>
                </a:xfrm>
                <a:custGeom>
                  <a:avLst/>
                  <a:gdLst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5431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92388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92388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92388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27486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27486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27486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8724 w 1542756"/>
                    <a:gd name="connsiteY22" fmla="*/ 1452996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27486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8724 w 1542756"/>
                    <a:gd name="connsiteY22" fmla="*/ 1459107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27486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8724 w 1542756"/>
                    <a:gd name="connsiteY22" fmla="*/ 1459107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27486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1542756" h="1543391">
                      <a:moveTo>
                        <a:pt x="603727" y="0"/>
                      </a:moveTo>
                      <a:cubicBezTo>
                        <a:pt x="686950" y="0"/>
                        <a:pt x="754417" y="60177"/>
                        <a:pt x="754417" y="134410"/>
                      </a:cubicBezTo>
                      <a:cubicBezTo>
                        <a:pt x="754417" y="180805"/>
                        <a:pt x="728063" y="221710"/>
                        <a:pt x="687979" y="245864"/>
                      </a:cubicBezTo>
                      <a:cubicBezTo>
                        <a:pt x="672929" y="266574"/>
                        <a:pt x="662635" y="293629"/>
                        <a:pt x="677999" y="314539"/>
                      </a:cubicBezTo>
                      <a:lnTo>
                        <a:pt x="699473" y="330541"/>
                      </a:lnTo>
                      <a:lnTo>
                        <a:pt x="1212215" y="330541"/>
                      </a:lnTo>
                      <a:lnTo>
                        <a:pt x="1212215" y="841219"/>
                      </a:lnTo>
                      <a:lnTo>
                        <a:pt x="1228217" y="862694"/>
                      </a:lnTo>
                      <a:cubicBezTo>
                        <a:pt x="1249127" y="878058"/>
                        <a:pt x="1276182" y="867764"/>
                        <a:pt x="1296893" y="852714"/>
                      </a:cubicBezTo>
                      <a:cubicBezTo>
                        <a:pt x="1321046" y="812631"/>
                        <a:pt x="1352784" y="780165"/>
                        <a:pt x="1408346" y="786276"/>
                      </a:cubicBezTo>
                      <a:cubicBezTo>
                        <a:pt x="1482579" y="786276"/>
                        <a:pt x="1542756" y="853743"/>
                        <a:pt x="1542756" y="936966"/>
                      </a:cubicBezTo>
                      <a:cubicBezTo>
                        <a:pt x="1542756" y="1020190"/>
                        <a:pt x="1482579" y="1087656"/>
                        <a:pt x="1408346" y="1087656"/>
                      </a:cubicBezTo>
                      <a:cubicBezTo>
                        <a:pt x="1361952" y="1087656"/>
                        <a:pt x="1321046" y="1061302"/>
                        <a:pt x="1296893" y="1021218"/>
                      </a:cubicBezTo>
                      <a:cubicBezTo>
                        <a:pt x="1274839" y="1003513"/>
                        <a:pt x="1248014" y="993403"/>
                        <a:pt x="1227044" y="1009804"/>
                      </a:cubicBezTo>
                      <a:lnTo>
                        <a:pt x="1212215" y="1030456"/>
                      </a:lnTo>
                      <a:lnTo>
                        <a:pt x="1212215" y="1543391"/>
                      </a:lnTo>
                      <a:lnTo>
                        <a:pt x="698836" y="1543391"/>
                      </a:lnTo>
                      <a:lnTo>
                        <a:pt x="677999" y="1527864"/>
                      </a:lnTo>
                      <a:cubicBezTo>
                        <a:pt x="662635" y="1506954"/>
                        <a:pt x="660707" y="1476844"/>
                        <a:pt x="678812" y="1453078"/>
                      </a:cubicBezTo>
                      <a:cubicBezTo>
                        <a:pt x="718896" y="1441147"/>
                        <a:pt x="748598" y="1387695"/>
                        <a:pt x="748307" y="1341623"/>
                      </a:cubicBezTo>
                      <a:cubicBezTo>
                        <a:pt x="741903" y="1271108"/>
                        <a:pt x="688072" y="1210186"/>
                        <a:pt x="603727" y="1213325"/>
                      </a:cubicBezTo>
                      <a:cubicBezTo>
                        <a:pt x="553497" y="1213325"/>
                        <a:pt x="464104" y="1254669"/>
                        <a:pt x="457825" y="1347735"/>
                      </a:cubicBezTo>
                      <a:cubicBezTo>
                        <a:pt x="464103" y="1395032"/>
                        <a:pt x="483852" y="1434791"/>
                        <a:pt x="528724" y="1459107"/>
                      </a:cubicBezTo>
                      <a:cubicBezTo>
                        <a:pt x="546429" y="1481161"/>
                        <a:pt x="547290" y="1508067"/>
                        <a:pt x="530889" y="1529038"/>
                      </a:cubicBezTo>
                      <a:lnTo>
                        <a:pt x="510900" y="1543391"/>
                      </a:lnTo>
                      <a:lnTo>
                        <a:pt x="0" y="1543391"/>
                      </a:lnTo>
                      <a:lnTo>
                        <a:pt x="0" y="1030456"/>
                      </a:lnTo>
                      <a:lnTo>
                        <a:pt x="14829" y="1009804"/>
                      </a:lnTo>
                      <a:cubicBezTo>
                        <a:pt x="35799" y="993403"/>
                        <a:pt x="65680" y="994346"/>
                        <a:pt x="87734" y="1012051"/>
                      </a:cubicBezTo>
                      <a:cubicBezTo>
                        <a:pt x="111887" y="1052135"/>
                        <a:pt x="158718" y="1081837"/>
                        <a:pt x="196131" y="1084601"/>
                      </a:cubicBezTo>
                      <a:cubicBezTo>
                        <a:pt x="297713" y="1084310"/>
                        <a:pt x="326977" y="986178"/>
                        <a:pt x="327486" y="936966"/>
                      </a:cubicBezTo>
                      <a:cubicBezTo>
                        <a:pt x="327996" y="887755"/>
                        <a:pt x="289055" y="786568"/>
                        <a:pt x="199188" y="789332"/>
                      </a:cubicBezTo>
                      <a:cubicBezTo>
                        <a:pt x="149044" y="782930"/>
                        <a:pt x="108831" y="821798"/>
                        <a:pt x="84678" y="861881"/>
                      </a:cubicBezTo>
                      <a:cubicBezTo>
                        <a:pt x="63967" y="876931"/>
                        <a:pt x="36912" y="878058"/>
                        <a:pt x="16002" y="862694"/>
                      </a:cubicBezTo>
                      <a:lnTo>
                        <a:pt x="0" y="841219"/>
                      </a:lnTo>
                      <a:lnTo>
                        <a:pt x="0" y="330541"/>
                      </a:lnTo>
                      <a:lnTo>
                        <a:pt x="510238" y="330541"/>
                      </a:lnTo>
                      <a:lnTo>
                        <a:pt x="530889" y="315713"/>
                      </a:lnTo>
                      <a:cubicBezTo>
                        <a:pt x="547290" y="294742"/>
                        <a:pt x="537180" y="267918"/>
                        <a:pt x="519475" y="245864"/>
                      </a:cubicBezTo>
                      <a:cubicBezTo>
                        <a:pt x="479391" y="221710"/>
                        <a:pt x="453037" y="180805"/>
                        <a:pt x="453037" y="134410"/>
                      </a:cubicBezTo>
                      <a:cubicBezTo>
                        <a:pt x="453037" y="60177"/>
                        <a:pt x="520503" y="0"/>
                        <a:pt x="603727" y="0"/>
                      </a:cubicBezTo>
                      <a:close/>
                    </a:path>
                  </a:pathLst>
                </a:custGeom>
                <a:solidFill>
                  <a:srgbClr val="45A5A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36" name="Group 135"/>
                <p:cNvGrpSpPr/>
                <p:nvPr/>
              </p:nvGrpSpPr>
              <p:grpSpPr>
                <a:xfrm>
                  <a:off x="5896035" y="3011920"/>
                  <a:ext cx="279872" cy="279612"/>
                  <a:chOff x="6205385" y="3579904"/>
                  <a:chExt cx="260154" cy="262511"/>
                </a:xfrm>
                <a:solidFill>
                  <a:schemeClr val="bg1"/>
                </a:solidFill>
              </p:grpSpPr>
              <p:sp>
                <p:nvSpPr>
                  <p:cNvPr id="137" name="Freeform 114"/>
                  <p:cNvSpPr>
                    <a:spLocks/>
                  </p:cNvSpPr>
                  <p:nvPr/>
                </p:nvSpPr>
                <p:spPr bwMode="auto">
                  <a:xfrm>
                    <a:off x="6310931" y="3686172"/>
                    <a:ext cx="47113" cy="49624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sz="1350" kern="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8" name="Freeform 137"/>
                  <p:cNvSpPr/>
                  <p:nvPr/>
                </p:nvSpPr>
                <p:spPr>
                  <a:xfrm rot="18847983">
                    <a:off x="6204206" y="3581083"/>
                    <a:ext cx="262511" cy="260154"/>
                  </a:xfrm>
                  <a:custGeom>
                    <a:avLst/>
                    <a:gdLst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85244 w 1764435"/>
                      <a:gd name="connsiteY14" fmla="*/ 1174052 h 1748555"/>
                      <a:gd name="connsiteX15" fmla="*/ 1515303 w 1764435"/>
                      <a:gd name="connsiteY15" fmla="*/ 1302217 h 1748555"/>
                      <a:gd name="connsiteX16" fmla="*/ 1598713 w 1764435"/>
                      <a:gd name="connsiteY16" fmla="*/ 1388190 h 1748555"/>
                      <a:gd name="connsiteX17" fmla="*/ 1382229 w 1764435"/>
                      <a:gd name="connsiteY17" fmla="*/ 1598220 h 1748555"/>
                      <a:gd name="connsiteX18" fmla="*/ 1300563 w 1764435"/>
                      <a:gd name="connsiteY18" fmla="*/ 1514045 h 1748555"/>
                      <a:gd name="connsiteX19" fmla="*/ 1293060 w 1764435"/>
                      <a:gd name="connsiteY19" fmla="*/ 1519388 h 1748555"/>
                      <a:gd name="connsiteX20" fmla="*/ 1017662 w 1764435"/>
                      <a:gd name="connsiteY20" fmla="*/ 1626826 h 1748555"/>
                      <a:gd name="connsiteX21" fmla="*/ 1010698 w 1764435"/>
                      <a:gd name="connsiteY21" fmla="*/ 1627387 h 1748555"/>
                      <a:gd name="connsiteX22" fmla="*/ 1010698 w 1764435"/>
                      <a:gd name="connsiteY22" fmla="*/ 1748555 h 1748555"/>
                      <a:gd name="connsiteX23" fmla="*/ 709074 w 1764435"/>
                      <a:gd name="connsiteY23" fmla="*/ 1748555 h 1748555"/>
                      <a:gd name="connsiteX24" fmla="*/ 709074 w 1764435"/>
                      <a:gd name="connsiteY24" fmla="*/ 1616932 h 1748555"/>
                      <a:gd name="connsiteX25" fmla="*/ 586066 w 1764435"/>
                      <a:gd name="connsiteY25" fmla="*/ 1578443 h 1748555"/>
                      <a:gd name="connsiteX26" fmla="*/ 454599 w 1764435"/>
                      <a:gd name="connsiteY26" fmla="*/ 1506700 h 1748555"/>
                      <a:gd name="connsiteX27" fmla="*/ 453656 w 1764435"/>
                      <a:gd name="connsiteY27" fmla="*/ 1505985 h 1748555"/>
                      <a:gd name="connsiteX28" fmla="*/ 365195 w 1764435"/>
                      <a:gd name="connsiteY28" fmla="*/ 1591809 h 1748555"/>
                      <a:gd name="connsiteX29" fmla="*/ 155165 w 1764435"/>
                      <a:gd name="connsiteY29" fmla="*/ 1375325 h 1748555"/>
                      <a:gd name="connsiteX30" fmla="*/ 243279 w 1764435"/>
                      <a:gd name="connsiteY30" fmla="*/ 1289839 h 1748555"/>
                      <a:gd name="connsiteX31" fmla="*/ 240729 w 1764435"/>
                      <a:gd name="connsiteY31" fmla="*/ 1286259 h 1748555"/>
                      <a:gd name="connsiteX32" fmla="*/ 157582 w 1764435"/>
                      <a:gd name="connsiteY32" fmla="*/ 1109045 h 1748555"/>
                      <a:gd name="connsiteX33" fmla="*/ 136311 w 1764435"/>
                      <a:gd name="connsiteY33" fmla="*/ 1024161 h 1748555"/>
                      <a:gd name="connsiteX34" fmla="*/ 0 w 1764435"/>
                      <a:gd name="connsiteY34" fmla="*/ 1017916 h 1748555"/>
                      <a:gd name="connsiteX35" fmla="*/ 13805 w 1764435"/>
                      <a:gd name="connsiteY35" fmla="*/ 716607 h 1748555"/>
                      <a:gd name="connsiteX36" fmla="*/ 137591 w 1764435"/>
                      <a:gd name="connsiteY36" fmla="*/ 722279 h 1748555"/>
                      <a:gd name="connsiteX37" fmla="*/ 160456 w 1764435"/>
                      <a:gd name="connsiteY37" fmla="*/ 635514 h 1748555"/>
                      <a:gd name="connsiteX38" fmla="*/ 197010 w 1764435"/>
                      <a:gd name="connsiteY38" fmla="*/ 545377 h 1748555"/>
                      <a:gd name="connsiteX39" fmla="*/ 255898 w 1764435"/>
                      <a:gd name="connsiteY39" fmla="*/ 446398 h 1748555"/>
                      <a:gd name="connsiteX40" fmla="*/ 155077 w 1764435"/>
                      <a:gd name="connsiteY40" fmla="*/ 342479 h 1748555"/>
                      <a:gd name="connsiteX41" fmla="*/ 371560 w 1764435"/>
                      <a:gd name="connsiteY41" fmla="*/ 132449 h 1748555"/>
                      <a:gd name="connsiteX42" fmla="*/ 471585 w 1764435"/>
                      <a:gd name="connsiteY42" fmla="*/ 235548 h 1748555"/>
                      <a:gd name="connsiteX43" fmla="*/ 473859 w 1764435"/>
                      <a:gd name="connsiteY43" fmla="*/ 233929 h 1748555"/>
                      <a:gd name="connsiteX44" fmla="*/ 607436 w 1764435"/>
                      <a:gd name="connsiteY44" fmla="*/ 166197 h 1748555"/>
                      <a:gd name="connsiteX45" fmla="*/ 738328 w 1764435"/>
                      <a:gd name="connsiteY45" fmla="*/ 129551 h 1748555"/>
                      <a:gd name="connsiteX46" fmla="*/ 738328 w 1764435"/>
                      <a:gd name="connsiteY46" fmla="*/ 0 h 1748555"/>
                      <a:gd name="connsiteX47" fmla="*/ 1039953 w 1764435"/>
                      <a:gd name="connsiteY47" fmla="*/ 0 h 1748555"/>
                      <a:gd name="connsiteX48" fmla="*/ 1039953 w 1764435"/>
                      <a:gd name="connsiteY48" fmla="*/ 130857 h 1748555"/>
                      <a:gd name="connsiteX49" fmla="*/ 1040298 w 1764435"/>
                      <a:gd name="connsiteY49" fmla="*/ 130895 h 1748555"/>
                      <a:gd name="connsiteX50" fmla="*/ 1312320 w 1764435"/>
                      <a:gd name="connsiteY50" fmla="*/ 246617 h 1748555"/>
                      <a:gd name="connsiteX51" fmla="*/ 1315821 w 1764435"/>
                      <a:gd name="connsiteY51" fmla="*/ 249273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586066 w 1764435"/>
                      <a:gd name="connsiteY24" fmla="*/ 1578443 h 1748555"/>
                      <a:gd name="connsiteX25" fmla="*/ 454599 w 1764435"/>
                      <a:gd name="connsiteY25" fmla="*/ 1506700 h 1748555"/>
                      <a:gd name="connsiteX26" fmla="*/ 453656 w 1764435"/>
                      <a:gd name="connsiteY26" fmla="*/ 1505985 h 1748555"/>
                      <a:gd name="connsiteX27" fmla="*/ 365195 w 1764435"/>
                      <a:gd name="connsiteY27" fmla="*/ 1591809 h 1748555"/>
                      <a:gd name="connsiteX28" fmla="*/ 155165 w 1764435"/>
                      <a:gd name="connsiteY28" fmla="*/ 1375325 h 1748555"/>
                      <a:gd name="connsiteX29" fmla="*/ 243279 w 1764435"/>
                      <a:gd name="connsiteY29" fmla="*/ 1289839 h 1748555"/>
                      <a:gd name="connsiteX30" fmla="*/ 240729 w 1764435"/>
                      <a:gd name="connsiteY30" fmla="*/ 1286259 h 1748555"/>
                      <a:gd name="connsiteX31" fmla="*/ 157582 w 1764435"/>
                      <a:gd name="connsiteY31" fmla="*/ 1109045 h 1748555"/>
                      <a:gd name="connsiteX32" fmla="*/ 136311 w 1764435"/>
                      <a:gd name="connsiteY32" fmla="*/ 1024161 h 1748555"/>
                      <a:gd name="connsiteX33" fmla="*/ 0 w 1764435"/>
                      <a:gd name="connsiteY33" fmla="*/ 1017916 h 1748555"/>
                      <a:gd name="connsiteX34" fmla="*/ 13805 w 1764435"/>
                      <a:gd name="connsiteY34" fmla="*/ 716607 h 1748555"/>
                      <a:gd name="connsiteX35" fmla="*/ 137591 w 1764435"/>
                      <a:gd name="connsiteY35" fmla="*/ 722279 h 1748555"/>
                      <a:gd name="connsiteX36" fmla="*/ 160456 w 1764435"/>
                      <a:gd name="connsiteY36" fmla="*/ 635514 h 1748555"/>
                      <a:gd name="connsiteX37" fmla="*/ 197010 w 1764435"/>
                      <a:gd name="connsiteY37" fmla="*/ 545377 h 1748555"/>
                      <a:gd name="connsiteX38" fmla="*/ 255898 w 1764435"/>
                      <a:gd name="connsiteY38" fmla="*/ 446398 h 1748555"/>
                      <a:gd name="connsiteX39" fmla="*/ 155077 w 1764435"/>
                      <a:gd name="connsiteY39" fmla="*/ 342479 h 1748555"/>
                      <a:gd name="connsiteX40" fmla="*/ 371560 w 1764435"/>
                      <a:gd name="connsiteY40" fmla="*/ 132449 h 1748555"/>
                      <a:gd name="connsiteX41" fmla="*/ 471585 w 1764435"/>
                      <a:gd name="connsiteY41" fmla="*/ 235548 h 1748555"/>
                      <a:gd name="connsiteX42" fmla="*/ 473859 w 1764435"/>
                      <a:gd name="connsiteY42" fmla="*/ 233929 h 1748555"/>
                      <a:gd name="connsiteX43" fmla="*/ 607436 w 1764435"/>
                      <a:gd name="connsiteY43" fmla="*/ 166197 h 1748555"/>
                      <a:gd name="connsiteX44" fmla="*/ 738328 w 1764435"/>
                      <a:gd name="connsiteY44" fmla="*/ 129551 h 1748555"/>
                      <a:gd name="connsiteX45" fmla="*/ 738328 w 1764435"/>
                      <a:gd name="connsiteY45" fmla="*/ 0 h 1748555"/>
                      <a:gd name="connsiteX46" fmla="*/ 1039953 w 1764435"/>
                      <a:gd name="connsiteY46" fmla="*/ 0 h 1748555"/>
                      <a:gd name="connsiteX47" fmla="*/ 1039953 w 1764435"/>
                      <a:gd name="connsiteY47" fmla="*/ 130857 h 1748555"/>
                      <a:gd name="connsiteX48" fmla="*/ 1040298 w 1764435"/>
                      <a:gd name="connsiteY48" fmla="*/ 130895 h 1748555"/>
                      <a:gd name="connsiteX49" fmla="*/ 1312320 w 1764435"/>
                      <a:gd name="connsiteY49" fmla="*/ 246617 h 1748555"/>
                      <a:gd name="connsiteX50" fmla="*/ 1315821 w 1764435"/>
                      <a:gd name="connsiteY50" fmla="*/ 249273 h 1748555"/>
                      <a:gd name="connsiteX51" fmla="*/ 1390262 w 1764435"/>
                      <a:gd name="connsiteY51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586066 w 1764435"/>
                      <a:gd name="connsiteY24" fmla="*/ 1578443 h 1748555"/>
                      <a:gd name="connsiteX25" fmla="*/ 454599 w 1764435"/>
                      <a:gd name="connsiteY25" fmla="*/ 1506700 h 1748555"/>
                      <a:gd name="connsiteX26" fmla="*/ 453656 w 1764435"/>
                      <a:gd name="connsiteY26" fmla="*/ 1505985 h 1748555"/>
                      <a:gd name="connsiteX27" fmla="*/ 365195 w 1764435"/>
                      <a:gd name="connsiteY27" fmla="*/ 1591809 h 1748555"/>
                      <a:gd name="connsiteX28" fmla="*/ 155165 w 1764435"/>
                      <a:gd name="connsiteY28" fmla="*/ 1375325 h 1748555"/>
                      <a:gd name="connsiteX29" fmla="*/ 243279 w 1764435"/>
                      <a:gd name="connsiteY29" fmla="*/ 1289839 h 1748555"/>
                      <a:gd name="connsiteX30" fmla="*/ 240729 w 1764435"/>
                      <a:gd name="connsiteY30" fmla="*/ 1286259 h 1748555"/>
                      <a:gd name="connsiteX31" fmla="*/ 157582 w 1764435"/>
                      <a:gd name="connsiteY31" fmla="*/ 1109045 h 1748555"/>
                      <a:gd name="connsiteX32" fmla="*/ 136311 w 1764435"/>
                      <a:gd name="connsiteY32" fmla="*/ 1024161 h 1748555"/>
                      <a:gd name="connsiteX33" fmla="*/ 0 w 1764435"/>
                      <a:gd name="connsiteY33" fmla="*/ 1017916 h 1748555"/>
                      <a:gd name="connsiteX34" fmla="*/ 13805 w 1764435"/>
                      <a:gd name="connsiteY34" fmla="*/ 716607 h 1748555"/>
                      <a:gd name="connsiteX35" fmla="*/ 137591 w 1764435"/>
                      <a:gd name="connsiteY35" fmla="*/ 722279 h 1748555"/>
                      <a:gd name="connsiteX36" fmla="*/ 160456 w 1764435"/>
                      <a:gd name="connsiteY36" fmla="*/ 635514 h 1748555"/>
                      <a:gd name="connsiteX37" fmla="*/ 197010 w 1764435"/>
                      <a:gd name="connsiteY37" fmla="*/ 545377 h 1748555"/>
                      <a:gd name="connsiteX38" fmla="*/ 255898 w 1764435"/>
                      <a:gd name="connsiteY38" fmla="*/ 446398 h 1748555"/>
                      <a:gd name="connsiteX39" fmla="*/ 155077 w 1764435"/>
                      <a:gd name="connsiteY39" fmla="*/ 342479 h 1748555"/>
                      <a:gd name="connsiteX40" fmla="*/ 371560 w 1764435"/>
                      <a:gd name="connsiteY40" fmla="*/ 132449 h 1748555"/>
                      <a:gd name="connsiteX41" fmla="*/ 471585 w 1764435"/>
                      <a:gd name="connsiteY41" fmla="*/ 235548 h 1748555"/>
                      <a:gd name="connsiteX42" fmla="*/ 473859 w 1764435"/>
                      <a:gd name="connsiteY42" fmla="*/ 233929 h 1748555"/>
                      <a:gd name="connsiteX43" fmla="*/ 607436 w 1764435"/>
                      <a:gd name="connsiteY43" fmla="*/ 166197 h 1748555"/>
                      <a:gd name="connsiteX44" fmla="*/ 738328 w 1764435"/>
                      <a:gd name="connsiteY44" fmla="*/ 129551 h 1748555"/>
                      <a:gd name="connsiteX45" fmla="*/ 738328 w 1764435"/>
                      <a:gd name="connsiteY45" fmla="*/ 0 h 1748555"/>
                      <a:gd name="connsiteX46" fmla="*/ 1039953 w 1764435"/>
                      <a:gd name="connsiteY46" fmla="*/ 0 h 1748555"/>
                      <a:gd name="connsiteX47" fmla="*/ 1039953 w 1764435"/>
                      <a:gd name="connsiteY47" fmla="*/ 130857 h 1748555"/>
                      <a:gd name="connsiteX48" fmla="*/ 1040298 w 1764435"/>
                      <a:gd name="connsiteY48" fmla="*/ 130895 h 1748555"/>
                      <a:gd name="connsiteX49" fmla="*/ 1312320 w 1764435"/>
                      <a:gd name="connsiteY49" fmla="*/ 246617 h 1748555"/>
                      <a:gd name="connsiteX50" fmla="*/ 1315821 w 1764435"/>
                      <a:gd name="connsiteY50" fmla="*/ 249273 h 1748555"/>
                      <a:gd name="connsiteX51" fmla="*/ 1390262 w 1764435"/>
                      <a:gd name="connsiteY51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586066 w 1764435"/>
                      <a:gd name="connsiteY24" fmla="*/ 1578443 h 1748555"/>
                      <a:gd name="connsiteX25" fmla="*/ 454599 w 1764435"/>
                      <a:gd name="connsiteY25" fmla="*/ 1506700 h 1748555"/>
                      <a:gd name="connsiteX26" fmla="*/ 453656 w 1764435"/>
                      <a:gd name="connsiteY26" fmla="*/ 1505985 h 1748555"/>
                      <a:gd name="connsiteX27" fmla="*/ 365195 w 1764435"/>
                      <a:gd name="connsiteY27" fmla="*/ 1591809 h 1748555"/>
                      <a:gd name="connsiteX28" fmla="*/ 155165 w 1764435"/>
                      <a:gd name="connsiteY28" fmla="*/ 1375325 h 1748555"/>
                      <a:gd name="connsiteX29" fmla="*/ 243279 w 1764435"/>
                      <a:gd name="connsiteY29" fmla="*/ 1289839 h 1748555"/>
                      <a:gd name="connsiteX30" fmla="*/ 240729 w 1764435"/>
                      <a:gd name="connsiteY30" fmla="*/ 1286259 h 1748555"/>
                      <a:gd name="connsiteX31" fmla="*/ 157582 w 1764435"/>
                      <a:gd name="connsiteY31" fmla="*/ 1109045 h 1748555"/>
                      <a:gd name="connsiteX32" fmla="*/ 136311 w 1764435"/>
                      <a:gd name="connsiteY32" fmla="*/ 1024161 h 1748555"/>
                      <a:gd name="connsiteX33" fmla="*/ 0 w 1764435"/>
                      <a:gd name="connsiteY33" fmla="*/ 1017916 h 1748555"/>
                      <a:gd name="connsiteX34" fmla="*/ 13805 w 1764435"/>
                      <a:gd name="connsiteY34" fmla="*/ 716607 h 1748555"/>
                      <a:gd name="connsiteX35" fmla="*/ 137591 w 1764435"/>
                      <a:gd name="connsiteY35" fmla="*/ 722279 h 1748555"/>
                      <a:gd name="connsiteX36" fmla="*/ 160456 w 1764435"/>
                      <a:gd name="connsiteY36" fmla="*/ 635514 h 1748555"/>
                      <a:gd name="connsiteX37" fmla="*/ 197010 w 1764435"/>
                      <a:gd name="connsiteY37" fmla="*/ 545377 h 1748555"/>
                      <a:gd name="connsiteX38" fmla="*/ 255898 w 1764435"/>
                      <a:gd name="connsiteY38" fmla="*/ 446398 h 1748555"/>
                      <a:gd name="connsiteX39" fmla="*/ 155077 w 1764435"/>
                      <a:gd name="connsiteY39" fmla="*/ 342479 h 1748555"/>
                      <a:gd name="connsiteX40" fmla="*/ 371560 w 1764435"/>
                      <a:gd name="connsiteY40" fmla="*/ 132449 h 1748555"/>
                      <a:gd name="connsiteX41" fmla="*/ 471585 w 1764435"/>
                      <a:gd name="connsiteY41" fmla="*/ 235548 h 1748555"/>
                      <a:gd name="connsiteX42" fmla="*/ 473859 w 1764435"/>
                      <a:gd name="connsiteY42" fmla="*/ 233929 h 1748555"/>
                      <a:gd name="connsiteX43" fmla="*/ 607436 w 1764435"/>
                      <a:gd name="connsiteY43" fmla="*/ 166197 h 1748555"/>
                      <a:gd name="connsiteX44" fmla="*/ 738328 w 1764435"/>
                      <a:gd name="connsiteY44" fmla="*/ 129551 h 1748555"/>
                      <a:gd name="connsiteX45" fmla="*/ 738328 w 1764435"/>
                      <a:gd name="connsiteY45" fmla="*/ 0 h 1748555"/>
                      <a:gd name="connsiteX46" fmla="*/ 1039953 w 1764435"/>
                      <a:gd name="connsiteY46" fmla="*/ 0 h 1748555"/>
                      <a:gd name="connsiteX47" fmla="*/ 1039953 w 1764435"/>
                      <a:gd name="connsiteY47" fmla="*/ 130857 h 1748555"/>
                      <a:gd name="connsiteX48" fmla="*/ 1040298 w 1764435"/>
                      <a:gd name="connsiteY48" fmla="*/ 130895 h 1748555"/>
                      <a:gd name="connsiteX49" fmla="*/ 1312320 w 1764435"/>
                      <a:gd name="connsiteY49" fmla="*/ 246617 h 1748555"/>
                      <a:gd name="connsiteX50" fmla="*/ 1315821 w 1764435"/>
                      <a:gd name="connsiteY50" fmla="*/ 249273 h 1748555"/>
                      <a:gd name="connsiteX51" fmla="*/ 1390262 w 1764435"/>
                      <a:gd name="connsiteY51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586066 w 1764435"/>
                      <a:gd name="connsiteY24" fmla="*/ 1578443 h 1748555"/>
                      <a:gd name="connsiteX25" fmla="*/ 454599 w 1764435"/>
                      <a:gd name="connsiteY25" fmla="*/ 1506700 h 1748555"/>
                      <a:gd name="connsiteX26" fmla="*/ 453656 w 1764435"/>
                      <a:gd name="connsiteY26" fmla="*/ 1505985 h 1748555"/>
                      <a:gd name="connsiteX27" fmla="*/ 365195 w 1764435"/>
                      <a:gd name="connsiteY27" fmla="*/ 1591809 h 1748555"/>
                      <a:gd name="connsiteX28" fmla="*/ 155165 w 1764435"/>
                      <a:gd name="connsiteY28" fmla="*/ 1375325 h 1748555"/>
                      <a:gd name="connsiteX29" fmla="*/ 243279 w 1764435"/>
                      <a:gd name="connsiteY29" fmla="*/ 1289839 h 1748555"/>
                      <a:gd name="connsiteX30" fmla="*/ 240729 w 1764435"/>
                      <a:gd name="connsiteY30" fmla="*/ 1286259 h 1748555"/>
                      <a:gd name="connsiteX31" fmla="*/ 157582 w 1764435"/>
                      <a:gd name="connsiteY31" fmla="*/ 1109045 h 1748555"/>
                      <a:gd name="connsiteX32" fmla="*/ 136311 w 1764435"/>
                      <a:gd name="connsiteY32" fmla="*/ 1024161 h 1748555"/>
                      <a:gd name="connsiteX33" fmla="*/ 0 w 1764435"/>
                      <a:gd name="connsiteY33" fmla="*/ 1017916 h 1748555"/>
                      <a:gd name="connsiteX34" fmla="*/ 13805 w 1764435"/>
                      <a:gd name="connsiteY34" fmla="*/ 716607 h 1748555"/>
                      <a:gd name="connsiteX35" fmla="*/ 137591 w 1764435"/>
                      <a:gd name="connsiteY35" fmla="*/ 722279 h 1748555"/>
                      <a:gd name="connsiteX36" fmla="*/ 160456 w 1764435"/>
                      <a:gd name="connsiteY36" fmla="*/ 635514 h 1748555"/>
                      <a:gd name="connsiteX37" fmla="*/ 197010 w 1764435"/>
                      <a:gd name="connsiteY37" fmla="*/ 545377 h 1748555"/>
                      <a:gd name="connsiteX38" fmla="*/ 255898 w 1764435"/>
                      <a:gd name="connsiteY38" fmla="*/ 446398 h 1748555"/>
                      <a:gd name="connsiteX39" fmla="*/ 155077 w 1764435"/>
                      <a:gd name="connsiteY39" fmla="*/ 342479 h 1748555"/>
                      <a:gd name="connsiteX40" fmla="*/ 371560 w 1764435"/>
                      <a:gd name="connsiteY40" fmla="*/ 132449 h 1748555"/>
                      <a:gd name="connsiteX41" fmla="*/ 471585 w 1764435"/>
                      <a:gd name="connsiteY41" fmla="*/ 235548 h 1748555"/>
                      <a:gd name="connsiteX42" fmla="*/ 473859 w 1764435"/>
                      <a:gd name="connsiteY42" fmla="*/ 233929 h 1748555"/>
                      <a:gd name="connsiteX43" fmla="*/ 607436 w 1764435"/>
                      <a:gd name="connsiteY43" fmla="*/ 166197 h 1748555"/>
                      <a:gd name="connsiteX44" fmla="*/ 738328 w 1764435"/>
                      <a:gd name="connsiteY44" fmla="*/ 129551 h 1748555"/>
                      <a:gd name="connsiteX45" fmla="*/ 738328 w 1764435"/>
                      <a:gd name="connsiteY45" fmla="*/ 0 h 1748555"/>
                      <a:gd name="connsiteX46" fmla="*/ 1039953 w 1764435"/>
                      <a:gd name="connsiteY46" fmla="*/ 0 h 1748555"/>
                      <a:gd name="connsiteX47" fmla="*/ 1039953 w 1764435"/>
                      <a:gd name="connsiteY47" fmla="*/ 130857 h 1748555"/>
                      <a:gd name="connsiteX48" fmla="*/ 1040298 w 1764435"/>
                      <a:gd name="connsiteY48" fmla="*/ 130895 h 1748555"/>
                      <a:gd name="connsiteX49" fmla="*/ 1312320 w 1764435"/>
                      <a:gd name="connsiteY49" fmla="*/ 246617 h 1748555"/>
                      <a:gd name="connsiteX50" fmla="*/ 1315821 w 1764435"/>
                      <a:gd name="connsiteY50" fmla="*/ 249273 h 1748555"/>
                      <a:gd name="connsiteX51" fmla="*/ 1390262 w 1764435"/>
                      <a:gd name="connsiteY51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453656 w 1764435"/>
                      <a:gd name="connsiteY25" fmla="*/ 1505985 h 1748555"/>
                      <a:gd name="connsiteX26" fmla="*/ 365195 w 1764435"/>
                      <a:gd name="connsiteY26" fmla="*/ 1591809 h 1748555"/>
                      <a:gd name="connsiteX27" fmla="*/ 155165 w 1764435"/>
                      <a:gd name="connsiteY27" fmla="*/ 1375325 h 1748555"/>
                      <a:gd name="connsiteX28" fmla="*/ 243279 w 1764435"/>
                      <a:gd name="connsiteY28" fmla="*/ 1289839 h 1748555"/>
                      <a:gd name="connsiteX29" fmla="*/ 240729 w 1764435"/>
                      <a:gd name="connsiteY29" fmla="*/ 1286259 h 1748555"/>
                      <a:gd name="connsiteX30" fmla="*/ 157582 w 1764435"/>
                      <a:gd name="connsiteY30" fmla="*/ 1109045 h 1748555"/>
                      <a:gd name="connsiteX31" fmla="*/ 136311 w 1764435"/>
                      <a:gd name="connsiteY31" fmla="*/ 1024161 h 1748555"/>
                      <a:gd name="connsiteX32" fmla="*/ 0 w 1764435"/>
                      <a:gd name="connsiteY32" fmla="*/ 1017916 h 1748555"/>
                      <a:gd name="connsiteX33" fmla="*/ 13805 w 1764435"/>
                      <a:gd name="connsiteY33" fmla="*/ 716607 h 1748555"/>
                      <a:gd name="connsiteX34" fmla="*/ 137591 w 1764435"/>
                      <a:gd name="connsiteY34" fmla="*/ 722279 h 1748555"/>
                      <a:gd name="connsiteX35" fmla="*/ 160456 w 1764435"/>
                      <a:gd name="connsiteY35" fmla="*/ 635514 h 1748555"/>
                      <a:gd name="connsiteX36" fmla="*/ 197010 w 1764435"/>
                      <a:gd name="connsiteY36" fmla="*/ 545377 h 1748555"/>
                      <a:gd name="connsiteX37" fmla="*/ 255898 w 1764435"/>
                      <a:gd name="connsiteY37" fmla="*/ 446398 h 1748555"/>
                      <a:gd name="connsiteX38" fmla="*/ 155077 w 1764435"/>
                      <a:gd name="connsiteY38" fmla="*/ 342479 h 1748555"/>
                      <a:gd name="connsiteX39" fmla="*/ 371560 w 1764435"/>
                      <a:gd name="connsiteY39" fmla="*/ 132449 h 1748555"/>
                      <a:gd name="connsiteX40" fmla="*/ 471585 w 1764435"/>
                      <a:gd name="connsiteY40" fmla="*/ 235548 h 1748555"/>
                      <a:gd name="connsiteX41" fmla="*/ 473859 w 1764435"/>
                      <a:gd name="connsiteY41" fmla="*/ 233929 h 1748555"/>
                      <a:gd name="connsiteX42" fmla="*/ 607436 w 1764435"/>
                      <a:gd name="connsiteY42" fmla="*/ 166197 h 1748555"/>
                      <a:gd name="connsiteX43" fmla="*/ 738328 w 1764435"/>
                      <a:gd name="connsiteY43" fmla="*/ 129551 h 1748555"/>
                      <a:gd name="connsiteX44" fmla="*/ 738328 w 1764435"/>
                      <a:gd name="connsiteY44" fmla="*/ 0 h 1748555"/>
                      <a:gd name="connsiteX45" fmla="*/ 1039953 w 1764435"/>
                      <a:gd name="connsiteY45" fmla="*/ 0 h 1748555"/>
                      <a:gd name="connsiteX46" fmla="*/ 1039953 w 1764435"/>
                      <a:gd name="connsiteY46" fmla="*/ 130857 h 1748555"/>
                      <a:gd name="connsiteX47" fmla="*/ 1040298 w 1764435"/>
                      <a:gd name="connsiteY47" fmla="*/ 130895 h 1748555"/>
                      <a:gd name="connsiteX48" fmla="*/ 1312320 w 1764435"/>
                      <a:gd name="connsiteY48" fmla="*/ 246617 h 1748555"/>
                      <a:gd name="connsiteX49" fmla="*/ 1315821 w 1764435"/>
                      <a:gd name="connsiteY49" fmla="*/ 249273 h 1748555"/>
                      <a:gd name="connsiteX50" fmla="*/ 1390262 w 1764435"/>
                      <a:gd name="connsiteY50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453656 w 1764435"/>
                      <a:gd name="connsiteY25" fmla="*/ 1505985 h 1748555"/>
                      <a:gd name="connsiteX26" fmla="*/ 365195 w 1764435"/>
                      <a:gd name="connsiteY26" fmla="*/ 1591809 h 1748555"/>
                      <a:gd name="connsiteX27" fmla="*/ 155165 w 1764435"/>
                      <a:gd name="connsiteY27" fmla="*/ 1375325 h 1748555"/>
                      <a:gd name="connsiteX28" fmla="*/ 243279 w 1764435"/>
                      <a:gd name="connsiteY28" fmla="*/ 1289839 h 1748555"/>
                      <a:gd name="connsiteX29" fmla="*/ 240729 w 1764435"/>
                      <a:gd name="connsiteY29" fmla="*/ 1286259 h 1748555"/>
                      <a:gd name="connsiteX30" fmla="*/ 157582 w 1764435"/>
                      <a:gd name="connsiteY30" fmla="*/ 1109045 h 1748555"/>
                      <a:gd name="connsiteX31" fmla="*/ 136311 w 1764435"/>
                      <a:gd name="connsiteY31" fmla="*/ 1024161 h 1748555"/>
                      <a:gd name="connsiteX32" fmla="*/ 0 w 1764435"/>
                      <a:gd name="connsiteY32" fmla="*/ 1017916 h 1748555"/>
                      <a:gd name="connsiteX33" fmla="*/ 13805 w 1764435"/>
                      <a:gd name="connsiteY33" fmla="*/ 716607 h 1748555"/>
                      <a:gd name="connsiteX34" fmla="*/ 137591 w 1764435"/>
                      <a:gd name="connsiteY34" fmla="*/ 722279 h 1748555"/>
                      <a:gd name="connsiteX35" fmla="*/ 160456 w 1764435"/>
                      <a:gd name="connsiteY35" fmla="*/ 635514 h 1748555"/>
                      <a:gd name="connsiteX36" fmla="*/ 197010 w 1764435"/>
                      <a:gd name="connsiteY36" fmla="*/ 545377 h 1748555"/>
                      <a:gd name="connsiteX37" fmla="*/ 255898 w 1764435"/>
                      <a:gd name="connsiteY37" fmla="*/ 446398 h 1748555"/>
                      <a:gd name="connsiteX38" fmla="*/ 155077 w 1764435"/>
                      <a:gd name="connsiteY38" fmla="*/ 342479 h 1748555"/>
                      <a:gd name="connsiteX39" fmla="*/ 371560 w 1764435"/>
                      <a:gd name="connsiteY39" fmla="*/ 132449 h 1748555"/>
                      <a:gd name="connsiteX40" fmla="*/ 471585 w 1764435"/>
                      <a:gd name="connsiteY40" fmla="*/ 235548 h 1748555"/>
                      <a:gd name="connsiteX41" fmla="*/ 473859 w 1764435"/>
                      <a:gd name="connsiteY41" fmla="*/ 233929 h 1748555"/>
                      <a:gd name="connsiteX42" fmla="*/ 607436 w 1764435"/>
                      <a:gd name="connsiteY42" fmla="*/ 166197 h 1748555"/>
                      <a:gd name="connsiteX43" fmla="*/ 738328 w 1764435"/>
                      <a:gd name="connsiteY43" fmla="*/ 129551 h 1748555"/>
                      <a:gd name="connsiteX44" fmla="*/ 738328 w 1764435"/>
                      <a:gd name="connsiteY44" fmla="*/ 0 h 1748555"/>
                      <a:gd name="connsiteX45" fmla="*/ 1039953 w 1764435"/>
                      <a:gd name="connsiteY45" fmla="*/ 0 h 1748555"/>
                      <a:gd name="connsiteX46" fmla="*/ 1039953 w 1764435"/>
                      <a:gd name="connsiteY46" fmla="*/ 130857 h 1748555"/>
                      <a:gd name="connsiteX47" fmla="*/ 1040298 w 1764435"/>
                      <a:gd name="connsiteY47" fmla="*/ 130895 h 1748555"/>
                      <a:gd name="connsiteX48" fmla="*/ 1312320 w 1764435"/>
                      <a:gd name="connsiteY48" fmla="*/ 246617 h 1748555"/>
                      <a:gd name="connsiteX49" fmla="*/ 1315821 w 1764435"/>
                      <a:gd name="connsiteY49" fmla="*/ 249273 h 1748555"/>
                      <a:gd name="connsiteX50" fmla="*/ 1390262 w 1764435"/>
                      <a:gd name="connsiteY50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240729 w 1764435"/>
                      <a:gd name="connsiteY28" fmla="*/ 1286259 h 1748555"/>
                      <a:gd name="connsiteX29" fmla="*/ 157582 w 1764435"/>
                      <a:gd name="connsiteY29" fmla="*/ 1109045 h 1748555"/>
                      <a:gd name="connsiteX30" fmla="*/ 136311 w 1764435"/>
                      <a:gd name="connsiteY30" fmla="*/ 1024161 h 1748555"/>
                      <a:gd name="connsiteX31" fmla="*/ 0 w 1764435"/>
                      <a:gd name="connsiteY31" fmla="*/ 1017916 h 1748555"/>
                      <a:gd name="connsiteX32" fmla="*/ 13805 w 1764435"/>
                      <a:gd name="connsiteY32" fmla="*/ 716607 h 1748555"/>
                      <a:gd name="connsiteX33" fmla="*/ 137591 w 1764435"/>
                      <a:gd name="connsiteY33" fmla="*/ 722279 h 1748555"/>
                      <a:gd name="connsiteX34" fmla="*/ 160456 w 1764435"/>
                      <a:gd name="connsiteY34" fmla="*/ 635514 h 1748555"/>
                      <a:gd name="connsiteX35" fmla="*/ 197010 w 1764435"/>
                      <a:gd name="connsiteY35" fmla="*/ 545377 h 1748555"/>
                      <a:gd name="connsiteX36" fmla="*/ 255898 w 1764435"/>
                      <a:gd name="connsiteY36" fmla="*/ 446398 h 1748555"/>
                      <a:gd name="connsiteX37" fmla="*/ 155077 w 1764435"/>
                      <a:gd name="connsiteY37" fmla="*/ 342479 h 1748555"/>
                      <a:gd name="connsiteX38" fmla="*/ 371560 w 1764435"/>
                      <a:gd name="connsiteY38" fmla="*/ 132449 h 1748555"/>
                      <a:gd name="connsiteX39" fmla="*/ 471585 w 1764435"/>
                      <a:gd name="connsiteY39" fmla="*/ 235548 h 1748555"/>
                      <a:gd name="connsiteX40" fmla="*/ 473859 w 1764435"/>
                      <a:gd name="connsiteY40" fmla="*/ 233929 h 1748555"/>
                      <a:gd name="connsiteX41" fmla="*/ 607436 w 1764435"/>
                      <a:gd name="connsiteY41" fmla="*/ 166197 h 1748555"/>
                      <a:gd name="connsiteX42" fmla="*/ 738328 w 1764435"/>
                      <a:gd name="connsiteY42" fmla="*/ 129551 h 1748555"/>
                      <a:gd name="connsiteX43" fmla="*/ 738328 w 1764435"/>
                      <a:gd name="connsiteY43" fmla="*/ 0 h 1748555"/>
                      <a:gd name="connsiteX44" fmla="*/ 1039953 w 1764435"/>
                      <a:gd name="connsiteY44" fmla="*/ 0 h 1748555"/>
                      <a:gd name="connsiteX45" fmla="*/ 1039953 w 1764435"/>
                      <a:gd name="connsiteY45" fmla="*/ 130857 h 1748555"/>
                      <a:gd name="connsiteX46" fmla="*/ 1040298 w 1764435"/>
                      <a:gd name="connsiteY46" fmla="*/ 130895 h 1748555"/>
                      <a:gd name="connsiteX47" fmla="*/ 1312320 w 1764435"/>
                      <a:gd name="connsiteY47" fmla="*/ 246617 h 1748555"/>
                      <a:gd name="connsiteX48" fmla="*/ 1315821 w 1764435"/>
                      <a:gd name="connsiteY48" fmla="*/ 249273 h 1748555"/>
                      <a:gd name="connsiteX49" fmla="*/ 1390262 w 1764435"/>
                      <a:gd name="connsiteY49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240729 w 1764435"/>
                      <a:gd name="connsiteY28" fmla="*/ 1286259 h 1748555"/>
                      <a:gd name="connsiteX29" fmla="*/ 157582 w 1764435"/>
                      <a:gd name="connsiteY29" fmla="*/ 1109045 h 1748555"/>
                      <a:gd name="connsiteX30" fmla="*/ 136311 w 1764435"/>
                      <a:gd name="connsiteY30" fmla="*/ 1024161 h 1748555"/>
                      <a:gd name="connsiteX31" fmla="*/ 0 w 1764435"/>
                      <a:gd name="connsiteY31" fmla="*/ 1017916 h 1748555"/>
                      <a:gd name="connsiteX32" fmla="*/ 13805 w 1764435"/>
                      <a:gd name="connsiteY32" fmla="*/ 716607 h 1748555"/>
                      <a:gd name="connsiteX33" fmla="*/ 137591 w 1764435"/>
                      <a:gd name="connsiteY33" fmla="*/ 722279 h 1748555"/>
                      <a:gd name="connsiteX34" fmla="*/ 160456 w 1764435"/>
                      <a:gd name="connsiteY34" fmla="*/ 635514 h 1748555"/>
                      <a:gd name="connsiteX35" fmla="*/ 197010 w 1764435"/>
                      <a:gd name="connsiteY35" fmla="*/ 545377 h 1748555"/>
                      <a:gd name="connsiteX36" fmla="*/ 255898 w 1764435"/>
                      <a:gd name="connsiteY36" fmla="*/ 446398 h 1748555"/>
                      <a:gd name="connsiteX37" fmla="*/ 155077 w 1764435"/>
                      <a:gd name="connsiteY37" fmla="*/ 342479 h 1748555"/>
                      <a:gd name="connsiteX38" fmla="*/ 371560 w 1764435"/>
                      <a:gd name="connsiteY38" fmla="*/ 132449 h 1748555"/>
                      <a:gd name="connsiteX39" fmla="*/ 471585 w 1764435"/>
                      <a:gd name="connsiteY39" fmla="*/ 235548 h 1748555"/>
                      <a:gd name="connsiteX40" fmla="*/ 473859 w 1764435"/>
                      <a:gd name="connsiteY40" fmla="*/ 233929 h 1748555"/>
                      <a:gd name="connsiteX41" fmla="*/ 607436 w 1764435"/>
                      <a:gd name="connsiteY41" fmla="*/ 166197 h 1748555"/>
                      <a:gd name="connsiteX42" fmla="*/ 738328 w 1764435"/>
                      <a:gd name="connsiteY42" fmla="*/ 129551 h 1748555"/>
                      <a:gd name="connsiteX43" fmla="*/ 738328 w 1764435"/>
                      <a:gd name="connsiteY43" fmla="*/ 0 h 1748555"/>
                      <a:gd name="connsiteX44" fmla="*/ 1039953 w 1764435"/>
                      <a:gd name="connsiteY44" fmla="*/ 0 h 1748555"/>
                      <a:gd name="connsiteX45" fmla="*/ 1039953 w 1764435"/>
                      <a:gd name="connsiteY45" fmla="*/ 130857 h 1748555"/>
                      <a:gd name="connsiteX46" fmla="*/ 1040298 w 1764435"/>
                      <a:gd name="connsiteY46" fmla="*/ 130895 h 1748555"/>
                      <a:gd name="connsiteX47" fmla="*/ 1312320 w 1764435"/>
                      <a:gd name="connsiteY47" fmla="*/ 246617 h 1748555"/>
                      <a:gd name="connsiteX48" fmla="*/ 1315821 w 1764435"/>
                      <a:gd name="connsiteY48" fmla="*/ 249273 h 1748555"/>
                      <a:gd name="connsiteX49" fmla="*/ 1390262 w 1764435"/>
                      <a:gd name="connsiteY49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240729 w 1764435"/>
                      <a:gd name="connsiteY28" fmla="*/ 1286259 h 1748555"/>
                      <a:gd name="connsiteX29" fmla="*/ 157582 w 1764435"/>
                      <a:gd name="connsiteY29" fmla="*/ 1109045 h 1748555"/>
                      <a:gd name="connsiteX30" fmla="*/ 136311 w 1764435"/>
                      <a:gd name="connsiteY30" fmla="*/ 1024161 h 1748555"/>
                      <a:gd name="connsiteX31" fmla="*/ 0 w 1764435"/>
                      <a:gd name="connsiteY31" fmla="*/ 1017916 h 1748555"/>
                      <a:gd name="connsiteX32" fmla="*/ 13805 w 1764435"/>
                      <a:gd name="connsiteY32" fmla="*/ 716607 h 1748555"/>
                      <a:gd name="connsiteX33" fmla="*/ 137591 w 1764435"/>
                      <a:gd name="connsiteY33" fmla="*/ 722279 h 1748555"/>
                      <a:gd name="connsiteX34" fmla="*/ 160456 w 1764435"/>
                      <a:gd name="connsiteY34" fmla="*/ 635514 h 1748555"/>
                      <a:gd name="connsiteX35" fmla="*/ 197010 w 1764435"/>
                      <a:gd name="connsiteY35" fmla="*/ 545377 h 1748555"/>
                      <a:gd name="connsiteX36" fmla="*/ 255898 w 1764435"/>
                      <a:gd name="connsiteY36" fmla="*/ 446398 h 1748555"/>
                      <a:gd name="connsiteX37" fmla="*/ 155077 w 1764435"/>
                      <a:gd name="connsiteY37" fmla="*/ 342479 h 1748555"/>
                      <a:gd name="connsiteX38" fmla="*/ 371560 w 1764435"/>
                      <a:gd name="connsiteY38" fmla="*/ 132449 h 1748555"/>
                      <a:gd name="connsiteX39" fmla="*/ 471585 w 1764435"/>
                      <a:gd name="connsiteY39" fmla="*/ 235548 h 1748555"/>
                      <a:gd name="connsiteX40" fmla="*/ 473859 w 1764435"/>
                      <a:gd name="connsiteY40" fmla="*/ 233929 h 1748555"/>
                      <a:gd name="connsiteX41" fmla="*/ 607436 w 1764435"/>
                      <a:gd name="connsiteY41" fmla="*/ 166197 h 1748555"/>
                      <a:gd name="connsiteX42" fmla="*/ 738328 w 1764435"/>
                      <a:gd name="connsiteY42" fmla="*/ 129551 h 1748555"/>
                      <a:gd name="connsiteX43" fmla="*/ 738328 w 1764435"/>
                      <a:gd name="connsiteY43" fmla="*/ 0 h 1748555"/>
                      <a:gd name="connsiteX44" fmla="*/ 1039953 w 1764435"/>
                      <a:gd name="connsiteY44" fmla="*/ 0 h 1748555"/>
                      <a:gd name="connsiteX45" fmla="*/ 1039953 w 1764435"/>
                      <a:gd name="connsiteY45" fmla="*/ 130857 h 1748555"/>
                      <a:gd name="connsiteX46" fmla="*/ 1040298 w 1764435"/>
                      <a:gd name="connsiteY46" fmla="*/ 130895 h 1748555"/>
                      <a:gd name="connsiteX47" fmla="*/ 1312320 w 1764435"/>
                      <a:gd name="connsiteY47" fmla="*/ 246617 h 1748555"/>
                      <a:gd name="connsiteX48" fmla="*/ 1315821 w 1764435"/>
                      <a:gd name="connsiteY48" fmla="*/ 249273 h 1748555"/>
                      <a:gd name="connsiteX49" fmla="*/ 1390262 w 1764435"/>
                      <a:gd name="connsiteY49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240729 w 1764435"/>
                      <a:gd name="connsiteY28" fmla="*/ 1286259 h 1748555"/>
                      <a:gd name="connsiteX29" fmla="*/ 157582 w 1764435"/>
                      <a:gd name="connsiteY29" fmla="*/ 1109045 h 1748555"/>
                      <a:gd name="connsiteX30" fmla="*/ 136311 w 1764435"/>
                      <a:gd name="connsiteY30" fmla="*/ 1024161 h 1748555"/>
                      <a:gd name="connsiteX31" fmla="*/ 0 w 1764435"/>
                      <a:gd name="connsiteY31" fmla="*/ 1017916 h 1748555"/>
                      <a:gd name="connsiteX32" fmla="*/ 13805 w 1764435"/>
                      <a:gd name="connsiteY32" fmla="*/ 716607 h 1748555"/>
                      <a:gd name="connsiteX33" fmla="*/ 137591 w 1764435"/>
                      <a:gd name="connsiteY33" fmla="*/ 722279 h 1748555"/>
                      <a:gd name="connsiteX34" fmla="*/ 160456 w 1764435"/>
                      <a:gd name="connsiteY34" fmla="*/ 635514 h 1748555"/>
                      <a:gd name="connsiteX35" fmla="*/ 197010 w 1764435"/>
                      <a:gd name="connsiteY35" fmla="*/ 545377 h 1748555"/>
                      <a:gd name="connsiteX36" fmla="*/ 255898 w 1764435"/>
                      <a:gd name="connsiteY36" fmla="*/ 446398 h 1748555"/>
                      <a:gd name="connsiteX37" fmla="*/ 155077 w 1764435"/>
                      <a:gd name="connsiteY37" fmla="*/ 342479 h 1748555"/>
                      <a:gd name="connsiteX38" fmla="*/ 371560 w 1764435"/>
                      <a:gd name="connsiteY38" fmla="*/ 132449 h 1748555"/>
                      <a:gd name="connsiteX39" fmla="*/ 471585 w 1764435"/>
                      <a:gd name="connsiteY39" fmla="*/ 235548 h 1748555"/>
                      <a:gd name="connsiteX40" fmla="*/ 473859 w 1764435"/>
                      <a:gd name="connsiteY40" fmla="*/ 233929 h 1748555"/>
                      <a:gd name="connsiteX41" fmla="*/ 607436 w 1764435"/>
                      <a:gd name="connsiteY41" fmla="*/ 166197 h 1748555"/>
                      <a:gd name="connsiteX42" fmla="*/ 738328 w 1764435"/>
                      <a:gd name="connsiteY42" fmla="*/ 129551 h 1748555"/>
                      <a:gd name="connsiteX43" fmla="*/ 738328 w 1764435"/>
                      <a:gd name="connsiteY43" fmla="*/ 0 h 1748555"/>
                      <a:gd name="connsiteX44" fmla="*/ 1039953 w 1764435"/>
                      <a:gd name="connsiteY44" fmla="*/ 0 h 1748555"/>
                      <a:gd name="connsiteX45" fmla="*/ 1039953 w 1764435"/>
                      <a:gd name="connsiteY45" fmla="*/ 130857 h 1748555"/>
                      <a:gd name="connsiteX46" fmla="*/ 1040298 w 1764435"/>
                      <a:gd name="connsiteY46" fmla="*/ 130895 h 1748555"/>
                      <a:gd name="connsiteX47" fmla="*/ 1312320 w 1764435"/>
                      <a:gd name="connsiteY47" fmla="*/ 246617 h 1748555"/>
                      <a:gd name="connsiteX48" fmla="*/ 1315821 w 1764435"/>
                      <a:gd name="connsiteY48" fmla="*/ 249273 h 1748555"/>
                      <a:gd name="connsiteX49" fmla="*/ 1390262 w 1764435"/>
                      <a:gd name="connsiteY49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240729 w 1764435"/>
                      <a:gd name="connsiteY28" fmla="*/ 1286259 h 1748555"/>
                      <a:gd name="connsiteX29" fmla="*/ 155203 w 1764435"/>
                      <a:gd name="connsiteY29" fmla="*/ 1113628 h 1748555"/>
                      <a:gd name="connsiteX30" fmla="*/ 136311 w 1764435"/>
                      <a:gd name="connsiteY30" fmla="*/ 1024161 h 1748555"/>
                      <a:gd name="connsiteX31" fmla="*/ 0 w 1764435"/>
                      <a:gd name="connsiteY31" fmla="*/ 1017916 h 1748555"/>
                      <a:gd name="connsiteX32" fmla="*/ 13805 w 1764435"/>
                      <a:gd name="connsiteY32" fmla="*/ 716607 h 1748555"/>
                      <a:gd name="connsiteX33" fmla="*/ 137591 w 1764435"/>
                      <a:gd name="connsiteY33" fmla="*/ 722279 h 1748555"/>
                      <a:gd name="connsiteX34" fmla="*/ 160456 w 1764435"/>
                      <a:gd name="connsiteY34" fmla="*/ 635514 h 1748555"/>
                      <a:gd name="connsiteX35" fmla="*/ 197010 w 1764435"/>
                      <a:gd name="connsiteY35" fmla="*/ 545377 h 1748555"/>
                      <a:gd name="connsiteX36" fmla="*/ 255898 w 1764435"/>
                      <a:gd name="connsiteY36" fmla="*/ 446398 h 1748555"/>
                      <a:gd name="connsiteX37" fmla="*/ 155077 w 1764435"/>
                      <a:gd name="connsiteY37" fmla="*/ 342479 h 1748555"/>
                      <a:gd name="connsiteX38" fmla="*/ 371560 w 1764435"/>
                      <a:gd name="connsiteY38" fmla="*/ 132449 h 1748555"/>
                      <a:gd name="connsiteX39" fmla="*/ 471585 w 1764435"/>
                      <a:gd name="connsiteY39" fmla="*/ 235548 h 1748555"/>
                      <a:gd name="connsiteX40" fmla="*/ 473859 w 1764435"/>
                      <a:gd name="connsiteY40" fmla="*/ 233929 h 1748555"/>
                      <a:gd name="connsiteX41" fmla="*/ 607436 w 1764435"/>
                      <a:gd name="connsiteY41" fmla="*/ 166197 h 1748555"/>
                      <a:gd name="connsiteX42" fmla="*/ 738328 w 1764435"/>
                      <a:gd name="connsiteY42" fmla="*/ 129551 h 1748555"/>
                      <a:gd name="connsiteX43" fmla="*/ 738328 w 1764435"/>
                      <a:gd name="connsiteY43" fmla="*/ 0 h 1748555"/>
                      <a:gd name="connsiteX44" fmla="*/ 1039953 w 1764435"/>
                      <a:gd name="connsiteY44" fmla="*/ 0 h 1748555"/>
                      <a:gd name="connsiteX45" fmla="*/ 1039953 w 1764435"/>
                      <a:gd name="connsiteY45" fmla="*/ 130857 h 1748555"/>
                      <a:gd name="connsiteX46" fmla="*/ 1040298 w 1764435"/>
                      <a:gd name="connsiteY46" fmla="*/ 130895 h 1748555"/>
                      <a:gd name="connsiteX47" fmla="*/ 1312320 w 1764435"/>
                      <a:gd name="connsiteY47" fmla="*/ 246617 h 1748555"/>
                      <a:gd name="connsiteX48" fmla="*/ 1315821 w 1764435"/>
                      <a:gd name="connsiteY48" fmla="*/ 249273 h 1748555"/>
                      <a:gd name="connsiteX49" fmla="*/ 1390262 w 1764435"/>
                      <a:gd name="connsiteY49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240729 w 1764435"/>
                      <a:gd name="connsiteY28" fmla="*/ 1286259 h 1748555"/>
                      <a:gd name="connsiteX29" fmla="*/ 149448 w 1764435"/>
                      <a:gd name="connsiteY29" fmla="*/ 1112386 h 1748555"/>
                      <a:gd name="connsiteX30" fmla="*/ 136311 w 1764435"/>
                      <a:gd name="connsiteY30" fmla="*/ 1024161 h 1748555"/>
                      <a:gd name="connsiteX31" fmla="*/ 0 w 1764435"/>
                      <a:gd name="connsiteY31" fmla="*/ 1017916 h 1748555"/>
                      <a:gd name="connsiteX32" fmla="*/ 13805 w 1764435"/>
                      <a:gd name="connsiteY32" fmla="*/ 716607 h 1748555"/>
                      <a:gd name="connsiteX33" fmla="*/ 137591 w 1764435"/>
                      <a:gd name="connsiteY33" fmla="*/ 722279 h 1748555"/>
                      <a:gd name="connsiteX34" fmla="*/ 160456 w 1764435"/>
                      <a:gd name="connsiteY34" fmla="*/ 635514 h 1748555"/>
                      <a:gd name="connsiteX35" fmla="*/ 197010 w 1764435"/>
                      <a:gd name="connsiteY35" fmla="*/ 545377 h 1748555"/>
                      <a:gd name="connsiteX36" fmla="*/ 255898 w 1764435"/>
                      <a:gd name="connsiteY36" fmla="*/ 446398 h 1748555"/>
                      <a:gd name="connsiteX37" fmla="*/ 155077 w 1764435"/>
                      <a:gd name="connsiteY37" fmla="*/ 342479 h 1748555"/>
                      <a:gd name="connsiteX38" fmla="*/ 371560 w 1764435"/>
                      <a:gd name="connsiteY38" fmla="*/ 132449 h 1748555"/>
                      <a:gd name="connsiteX39" fmla="*/ 471585 w 1764435"/>
                      <a:gd name="connsiteY39" fmla="*/ 235548 h 1748555"/>
                      <a:gd name="connsiteX40" fmla="*/ 473859 w 1764435"/>
                      <a:gd name="connsiteY40" fmla="*/ 233929 h 1748555"/>
                      <a:gd name="connsiteX41" fmla="*/ 607436 w 1764435"/>
                      <a:gd name="connsiteY41" fmla="*/ 166197 h 1748555"/>
                      <a:gd name="connsiteX42" fmla="*/ 738328 w 1764435"/>
                      <a:gd name="connsiteY42" fmla="*/ 129551 h 1748555"/>
                      <a:gd name="connsiteX43" fmla="*/ 738328 w 1764435"/>
                      <a:gd name="connsiteY43" fmla="*/ 0 h 1748555"/>
                      <a:gd name="connsiteX44" fmla="*/ 1039953 w 1764435"/>
                      <a:gd name="connsiteY44" fmla="*/ 0 h 1748555"/>
                      <a:gd name="connsiteX45" fmla="*/ 1039953 w 1764435"/>
                      <a:gd name="connsiteY45" fmla="*/ 130857 h 1748555"/>
                      <a:gd name="connsiteX46" fmla="*/ 1040298 w 1764435"/>
                      <a:gd name="connsiteY46" fmla="*/ 130895 h 1748555"/>
                      <a:gd name="connsiteX47" fmla="*/ 1312320 w 1764435"/>
                      <a:gd name="connsiteY47" fmla="*/ 246617 h 1748555"/>
                      <a:gd name="connsiteX48" fmla="*/ 1315821 w 1764435"/>
                      <a:gd name="connsiteY48" fmla="*/ 249273 h 1748555"/>
                      <a:gd name="connsiteX49" fmla="*/ 1390262 w 1764435"/>
                      <a:gd name="connsiteY49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240729 w 1764435"/>
                      <a:gd name="connsiteY28" fmla="*/ 1286259 h 1748555"/>
                      <a:gd name="connsiteX29" fmla="*/ 136311 w 1764435"/>
                      <a:gd name="connsiteY29" fmla="*/ 1024161 h 1748555"/>
                      <a:gd name="connsiteX30" fmla="*/ 0 w 1764435"/>
                      <a:gd name="connsiteY30" fmla="*/ 1017916 h 1748555"/>
                      <a:gd name="connsiteX31" fmla="*/ 13805 w 1764435"/>
                      <a:gd name="connsiteY31" fmla="*/ 716607 h 1748555"/>
                      <a:gd name="connsiteX32" fmla="*/ 137591 w 1764435"/>
                      <a:gd name="connsiteY32" fmla="*/ 722279 h 1748555"/>
                      <a:gd name="connsiteX33" fmla="*/ 160456 w 1764435"/>
                      <a:gd name="connsiteY33" fmla="*/ 635514 h 1748555"/>
                      <a:gd name="connsiteX34" fmla="*/ 197010 w 1764435"/>
                      <a:gd name="connsiteY34" fmla="*/ 545377 h 1748555"/>
                      <a:gd name="connsiteX35" fmla="*/ 255898 w 1764435"/>
                      <a:gd name="connsiteY35" fmla="*/ 446398 h 1748555"/>
                      <a:gd name="connsiteX36" fmla="*/ 155077 w 1764435"/>
                      <a:gd name="connsiteY36" fmla="*/ 342479 h 1748555"/>
                      <a:gd name="connsiteX37" fmla="*/ 371560 w 1764435"/>
                      <a:gd name="connsiteY37" fmla="*/ 132449 h 1748555"/>
                      <a:gd name="connsiteX38" fmla="*/ 471585 w 1764435"/>
                      <a:gd name="connsiteY38" fmla="*/ 235548 h 1748555"/>
                      <a:gd name="connsiteX39" fmla="*/ 473859 w 1764435"/>
                      <a:gd name="connsiteY39" fmla="*/ 233929 h 1748555"/>
                      <a:gd name="connsiteX40" fmla="*/ 607436 w 1764435"/>
                      <a:gd name="connsiteY40" fmla="*/ 166197 h 1748555"/>
                      <a:gd name="connsiteX41" fmla="*/ 738328 w 1764435"/>
                      <a:gd name="connsiteY41" fmla="*/ 129551 h 1748555"/>
                      <a:gd name="connsiteX42" fmla="*/ 738328 w 1764435"/>
                      <a:gd name="connsiteY42" fmla="*/ 0 h 1748555"/>
                      <a:gd name="connsiteX43" fmla="*/ 1039953 w 1764435"/>
                      <a:gd name="connsiteY43" fmla="*/ 0 h 1748555"/>
                      <a:gd name="connsiteX44" fmla="*/ 1039953 w 1764435"/>
                      <a:gd name="connsiteY44" fmla="*/ 130857 h 1748555"/>
                      <a:gd name="connsiteX45" fmla="*/ 1040298 w 1764435"/>
                      <a:gd name="connsiteY45" fmla="*/ 130895 h 1748555"/>
                      <a:gd name="connsiteX46" fmla="*/ 1312320 w 1764435"/>
                      <a:gd name="connsiteY46" fmla="*/ 246617 h 1748555"/>
                      <a:gd name="connsiteX47" fmla="*/ 1315821 w 1764435"/>
                      <a:gd name="connsiteY47" fmla="*/ 249273 h 1748555"/>
                      <a:gd name="connsiteX48" fmla="*/ 1390262 w 1764435"/>
                      <a:gd name="connsiteY48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160456 w 1764435"/>
                      <a:gd name="connsiteY32" fmla="*/ 635514 h 1748555"/>
                      <a:gd name="connsiteX33" fmla="*/ 197010 w 1764435"/>
                      <a:gd name="connsiteY33" fmla="*/ 545377 h 1748555"/>
                      <a:gd name="connsiteX34" fmla="*/ 255898 w 1764435"/>
                      <a:gd name="connsiteY34" fmla="*/ 446398 h 1748555"/>
                      <a:gd name="connsiteX35" fmla="*/ 155077 w 1764435"/>
                      <a:gd name="connsiteY35" fmla="*/ 342479 h 1748555"/>
                      <a:gd name="connsiteX36" fmla="*/ 371560 w 1764435"/>
                      <a:gd name="connsiteY36" fmla="*/ 132449 h 1748555"/>
                      <a:gd name="connsiteX37" fmla="*/ 471585 w 1764435"/>
                      <a:gd name="connsiteY37" fmla="*/ 235548 h 1748555"/>
                      <a:gd name="connsiteX38" fmla="*/ 473859 w 1764435"/>
                      <a:gd name="connsiteY38" fmla="*/ 233929 h 1748555"/>
                      <a:gd name="connsiteX39" fmla="*/ 607436 w 1764435"/>
                      <a:gd name="connsiteY39" fmla="*/ 166197 h 1748555"/>
                      <a:gd name="connsiteX40" fmla="*/ 738328 w 1764435"/>
                      <a:gd name="connsiteY40" fmla="*/ 129551 h 1748555"/>
                      <a:gd name="connsiteX41" fmla="*/ 738328 w 1764435"/>
                      <a:gd name="connsiteY41" fmla="*/ 0 h 1748555"/>
                      <a:gd name="connsiteX42" fmla="*/ 1039953 w 1764435"/>
                      <a:gd name="connsiteY42" fmla="*/ 0 h 1748555"/>
                      <a:gd name="connsiteX43" fmla="*/ 1039953 w 1764435"/>
                      <a:gd name="connsiteY43" fmla="*/ 130857 h 1748555"/>
                      <a:gd name="connsiteX44" fmla="*/ 1040298 w 1764435"/>
                      <a:gd name="connsiteY44" fmla="*/ 130895 h 1748555"/>
                      <a:gd name="connsiteX45" fmla="*/ 1312320 w 1764435"/>
                      <a:gd name="connsiteY45" fmla="*/ 246617 h 1748555"/>
                      <a:gd name="connsiteX46" fmla="*/ 1315821 w 1764435"/>
                      <a:gd name="connsiteY46" fmla="*/ 249273 h 1748555"/>
                      <a:gd name="connsiteX47" fmla="*/ 1390262 w 1764435"/>
                      <a:gd name="connsiteY47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160456 w 1764435"/>
                      <a:gd name="connsiteY32" fmla="*/ 635514 h 1748555"/>
                      <a:gd name="connsiteX33" fmla="*/ 197010 w 1764435"/>
                      <a:gd name="connsiteY33" fmla="*/ 545377 h 1748555"/>
                      <a:gd name="connsiteX34" fmla="*/ 255898 w 1764435"/>
                      <a:gd name="connsiteY34" fmla="*/ 446398 h 1748555"/>
                      <a:gd name="connsiteX35" fmla="*/ 155077 w 1764435"/>
                      <a:gd name="connsiteY35" fmla="*/ 342479 h 1748555"/>
                      <a:gd name="connsiteX36" fmla="*/ 371560 w 1764435"/>
                      <a:gd name="connsiteY36" fmla="*/ 132449 h 1748555"/>
                      <a:gd name="connsiteX37" fmla="*/ 471585 w 1764435"/>
                      <a:gd name="connsiteY37" fmla="*/ 235548 h 1748555"/>
                      <a:gd name="connsiteX38" fmla="*/ 473859 w 1764435"/>
                      <a:gd name="connsiteY38" fmla="*/ 233929 h 1748555"/>
                      <a:gd name="connsiteX39" fmla="*/ 607436 w 1764435"/>
                      <a:gd name="connsiteY39" fmla="*/ 166197 h 1748555"/>
                      <a:gd name="connsiteX40" fmla="*/ 738328 w 1764435"/>
                      <a:gd name="connsiteY40" fmla="*/ 129551 h 1748555"/>
                      <a:gd name="connsiteX41" fmla="*/ 738328 w 1764435"/>
                      <a:gd name="connsiteY41" fmla="*/ 0 h 1748555"/>
                      <a:gd name="connsiteX42" fmla="*/ 1039953 w 1764435"/>
                      <a:gd name="connsiteY42" fmla="*/ 0 h 1748555"/>
                      <a:gd name="connsiteX43" fmla="*/ 1039953 w 1764435"/>
                      <a:gd name="connsiteY43" fmla="*/ 130857 h 1748555"/>
                      <a:gd name="connsiteX44" fmla="*/ 1040298 w 1764435"/>
                      <a:gd name="connsiteY44" fmla="*/ 130895 h 1748555"/>
                      <a:gd name="connsiteX45" fmla="*/ 1312320 w 1764435"/>
                      <a:gd name="connsiteY45" fmla="*/ 246617 h 1748555"/>
                      <a:gd name="connsiteX46" fmla="*/ 1315821 w 1764435"/>
                      <a:gd name="connsiteY46" fmla="*/ 249273 h 1748555"/>
                      <a:gd name="connsiteX47" fmla="*/ 1390262 w 1764435"/>
                      <a:gd name="connsiteY47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160456 w 1764435"/>
                      <a:gd name="connsiteY32" fmla="*/ 635514 h 1748555"/>
                      <a:gd name="connsiteX33" fmla="*/ 197010 w 1764435"/>
                      <a:gd name="connsiteY33" fmla="*/ 545377 h 1748555"/>
                      <a:gd name="connsiteX34" fmla="*/ 255898 w 1764435"/>
                      <a:gd name="connsiteY34" fmla="*/ 446398 h 1748555"/>
                      <a:gd name="connsiteX35" fmla="*/ 155077 w 1764435"/>
                      <a:gd name="connsiteY35" fmla="*/ 342479 h 1748555"/>
                      <a:gd name="connsiteX36" fmla="*/ 371560 w 1764435"/>
                      <a:gd name="connsiteY36" fmla="*/ 132449 h 1748555"/>
                      <a:gd name="connsiteX37" fmla="*/ 471585 w 1764435"/>
                      <a:gd name="connsiteY37" fmla="*/ 235548 h 1748555"/>
                      <a:gd name="connsiteX38" fmla="*/ 473859 w 1764435"/>
                      <a:gd name="connsiteY38" fmla="*/ 233929 h 1748555"/>
                      <a:gd name="connsiteX39" fmla="*/ 607436 w 1764435"/>
                      <a:gd name="connsiteY39" fmla="*/ 166197 h 1748555"/>
                      <a:gd name="connsiteX40" fmla="*/ 738328 w 1764435"/>
                      <a:gd name="connsiteY40" fmla="*/ 129551 h 1748555"/>
                      <a:gd name="connsiteX41" fmla="*/ 738328 w 1764435"/>
                      <a:gd name="connsiteY41" fmla="*/ 0 h 1748555"/>
                      <a:gd name="connsiteX42" fmla="*/ 1039953 w 1764435"/>
                      <a:gd name="connsiteY42" fmla="*/ 0 h 1748555"/>
                      <a:gd name="connsiteX43" fmla="*/ 1039953 w 1764435"/>
                      <a:gd name="connsiteY43" fmla="*/ 130857 h 1748555"/>
                      <a:gd name="connsiteX44" fmla="*/ 1040298 w 1764435"/>
                      <a:gd name="connsiteY44" fmla="*/ 130895 h 1748555"/>
                      <a:gd name="connsiteX45" fmla="*/ 1312320 w 1764435"/>
                      <a:gd name="connsiteY45" fmla="*/ 246617 h 1748555"/>
                      <a:gd name="connsiteX46" fmla="*/ 1315821 w 1764435"/>
                      <a:gd name="connsiteY46" fmla="*/ 249273 h 1748555"/>
                      <a:gd name="connsiteX47" fmla="*/ 1390262 w 1764435"/>
                      <a:gd name="connsiteY47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160456 w 1764435"/>
                      <a:gd name="connsiteY32" fmla="*/ 635514 h 1748555"/>
                      <a:gd name="connsiteX33" fmla="*/ 197010 w 1764435"/>
                      <a:gd name="connsiteY33" fmla="*/ 545377 h 1748555"/>
                      <a:gd name="connsiteX34" fmla="*/ 255898 w 1764435"/>
                      <a:gd name="connsiteY34" fmla="*/ 446398 h 1748555"/>
                      <a:gd name="connsiteX35" fmla="*/ 155077 w 1764435"/>
                      <a:gd name="connsiteY35" fmla="*/ 342479 h 1748555"/>
                      <a:gd name="connsiteX36" fmla="*/ 371560 w 1764435"/>
                      <a:gd name="connsiteY36" fmla="*/ 132449 h 1748555"/>
                      <a:gd name="connsiteX37" fmla="*/ 471585 w 1764435"/>
                      <a:gd name="connsiteY37" fmla="*/ 235548 h 1748555"/>
                      <a:gd name="connsiteX38" fmla="*/ 473859 w 1764435"/>
                      <a:gd name="connsiteY38" fmla="*/ 233929 h 1748555"/>
                      <a:gd name="connsiteX39" fmla="*/ 607436 w 1764435"/>
                      <a:gd name="connsiteY39" fmla="*/ 166197 h 1748555"/>
                      <a:gd name="connsiteX40" fmla="*/ 738328 w 1764435"/>
                      <a:gd name="connsiteY40" fmla="*/ 129551 h 1748555"/>
                      <a:gd name="connsiteX41" fmla="*/ 738328 w 1764435"/>
                      <a:gd name="connsiteY41" fmla="*/ 0 h 1748555"/>
                      <a:gd name="connsiteX42" fmla="*/ 1039953 w 1764435"/>
                      <a:gd name="connsiteY42" fmla="*/ 0 h 1748555"/>
                      <a:gd name="connsiteX43" fmla="*/ 1039953 w 1764435"/>
                      <a:gd name="connsiteY43" fmla="*/ 130857 h 1748555"/>
                      <a:gd name="connsiteX44" fmla="*/ 1040298 w 1764435"/>
                      <a:gd name="connsiteY44" fmla="*/ 130895 h 1748555"/>
                      <a:gd name="connsiteX45" fmla="*/ 1312320 w 1764435"/>
                      <a:gd name="connsiteY45" fmla="*/ 246617 h 1748555"/>
                      <a:gd name="connsiteX46" fmla="*/ 1315821 w 1764435"/>
                      <a:gd name="connsiteY46" fmla="*/ 249273 h 1748555"/>
                      <a:gd name="connsiteX47" fmla="*/ 1390262 w 1764435"/>
                      <a:gd name="connsiteY47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197010 w 1764435"/>
                      <a:gd name="connsiteY32" fmla="*/ 545377 h 1748555"/>
                      <a:gd name="connsiteX33" fmla="*/ 255898 w 1764435"/>
                      <a:gd name="connsiteY33" fmla="*/ 446398 h 1748555"/>
                      <a:gd name="connsiteX34" fmla="*/ 155077 w 1764435"/>
                      <a:gd name="connsiteY34" fmla="*/ 342479 h 1748555"/>
                      <a:gd name="connsiteX35" fmla="*/ 371560 w 1764435"/>
                      <a:gd name="connsiteY35" fmla="*/ 132449 h 1748555"/>
                      <a:gd name="connsiteX36" fmla="*/ 471585 w 1764435"/>
                      <a:gd name="connsiteY36" fmla="*/ 235548 h 1748555"/>
                      <a:gd name="connsiteX37" fmla="*/ 473859 w 1764435"/>
                      <a:gd name="connsiteY37" fmla="*/ 233929 h 1748555"/>
                      <a:gd name="connsiteX38" fmla="*/ 607436 w 1764435"/>
                      <a:gd name="connsiteY38" fmla="*/ 166197 h 1748555"/>
                      <a:gd name="connsiteX39" fmla="*/ 738328 w 1764435"/>
                      <a:gd name="connsiteY39" fmla="*/ 129551 h 1748555"/>
                      <a:gd name="connsiteX40" fmla="*/ 738328 w 1764435"/>
                      <a:gd name="connsiteY40" fmla="*/ 0 h 1748555"/>
                      <a:gd name="connsiteX41" fmla="*/ 1039953 w 1764435"/>
                      <a:gd name="connsiteY41" fmla="*/ 0 h 1748555"/>
                      <a:gd name="connsiteX42" fmla="*/ 1039953 w 1764435"/>
                      <a:gd name="connsiteY42" fmla="*/ 130857 h 1748555"/>
                      <a:gd name="connsiteX43" fmla="*/ 1040298 w 1764435"/>
                      <a:gd name="connsiteY43" fmla="*/ 130895 h 1748555"/>
                      <a:gd name="connsiteX44" fmla="*/ 1312320 w 1764435"/>
                      <a:gd name="connsiteY44" fmla="*/ 246617 h 1748555"/>
                      <a:gd name="connsiteX45" fmla="*/ 1315821 w 1764435"/>
                      <a:gd name="connsiteY45" fmla="*/ 249273 h 1748555"/>
                      <a:gd name="connsiteX46" fmla="*/ 1390262 w 1764435"/>
                      <a:gd name="connsiteY46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898 w 1764435"/>
                      <a:gd name="connsiteY32" fmla="*/ 446398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607436 w 1764435"/>
                      <a:gd name="connsiteY37" fmla="*/ 166197 h 1748555"/>
                      <a:gd name="connsiteX38" fmla="*/ 738328 w 1764435"/>
                      <a:gd name="connsiteY38" fmla="*/ 129551 h 1748555"/>
                      <a:gd name="connsiteX39" fmla="*/ 738328 w 1764435"/>
                      <a:gd name="connsiteY39" fmla="*/ 0 h 1748555"/>
                      <a:gd name="connsiteX40" fmla="*/ 1039953 w 1764435"/>
                      <a:gd name="connsiteY40" fmla="*/ 0 h 1748555"/>
                      <a:gd name="connsiteX41" fmla="*/ 1039953 w 1764435"/>
                      <a:gd name="connsiteY41" fmla="*/ 130857 h 1748555"/>
                      <a:gd name="connsiteX42" fmla="*/ 1040298 w 1764435"/>
                      <a:gd name="connsiteY42" fmla="*/ 130895 h 1748555"/>
                      <a:gd name="connsiteX43" fmla="*/ 1312320 w 1764435"/>
                      <a:gd name="connsiteY43" fmla="*/ 246617 h 1748555"/>
                      <a:gd name="connsiteX44" fmla="*/ 1315821 w 1764435"/>
                      <a:gd name="connsiteY44" fmla="*/ 249273 h 1748555"/>
                      <a:gd name="connsiteX45" fmla="*/ 1390262 w 1764435"/>
                      <a:gd name="connsiteY45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898 w 1764435"/>
                      <a:gd name="connsiteY32" fmla="*/ 446398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607436 w 1764435"/>
                      <a:gd name="connsiteY37" fmla="*/ 166197 h 1748555"/>
                      <a:gd name="connsiteX38" fmla="*/ 738328 w 1764435"/>
                      <a:gd name="connsiteY38" fmla="*/ 129551 h 1748555"/>
                      <a:gd name="connsiteX39" fmla="*/ 738328 w 1764435"/>
                      <a:gd name="connsiteY39" fmla="*/ 0 h 1748555"/>
                      <a:gd name="connsiteX40" fmla="*/ 1039953 w 1764435"/>
                      <a:gd name="connsiteY40" fmla="*/ 0 h 1748555"/>
                      <a:gd name="connsiteX41" fmla="*/ 1039953 w 1764435"/>
                      <a:gd name="connsiteY41" fmla="*/ 130857 h 1748555"/>
                      <a:gd name="connsiteX42" fmla="*/ 1040298 w 1764435"/>
                      <a:gd name="connsiteY42" fmla="*/ 130895 h 1748555"/>
                      <a:gd name="connsiteX43" fmla="*/ 1312320 w 1764435"/>
                      <a:gd name="connsiteY43" fmla="*/ 246617 h 1748555"/>
                      <a:gd name="connsiteX44" fmla="*/ 1315821 w 1764435"/>
                      <a:gd name="connsiteY44" fmla="*/ 249273 h 1748555"/>
                      <a:gd name="connsiteX45" fmla="*/ 1390262 w 1764435"/>
                      <a:gd name="connsiteY45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898 w 1764435"/>
                      <a:gd name="connsiteY32" fmla="*/ 446398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607436 w 1764435"/>
                      <a:gd name="connsiteY37" fmla="*/ 166197 h 1748555"/>
                      <a:gd name="connsiteX38" fmla="*/ 738328 w 1764435"/>
                      <a:gd name="connsiteY38" fmla="*/ 129551 h 1748555"/>
                      <a:gd name="connsiteX39" fmla="*/ 738328 w 1764435"/>
                      <a:gd name="connsiteY39" fmla="*/ 0 h 1748555"/>
                      <a:gd name="connsiteX40" fmla="*/ 1039953 w 1764435"/>
                      <a:gd name="connsiteY40" fmla="*/ 0 h 1748555"/>
                      <a:gd name="connsiteX41" fmla="*/ 1039953 w 1764435"/>
                      <a:gd name="connsiteY41" fmla="*/ 130857 h 1748555"/>
                      <a:gd name="connsiteX42" fmla="*/ 1040298 w 1764435"/>
                      <a:gd name="connsiteY42" fmla="*/ 130895 h 1748555"/>
                      <a:gd name="connsiteX43" fmla="*/ 1312320 w 1764435"/>
                      <a:gd name="connsiteY43" fmla="*/ 246617 h 1748555"/>
                      <a:gd name="connsiteX44" fmla="*/ 1315821 w 1764435"/>
                      <a:gd name="connsiteY44" fmla="*/ 249273 h 1748555"/>
                      <a:gd name="connsiteX45" fmla="*/ 1390262 w 1764435"/>
                      <a:gd name="connsiteY45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898 w 1764435"/>
                      <a:gd name="connsiteY32" fmla="*/ 446398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607436 w 1764435"/>
                      <a:gd name="connsiteY37" fmla="*/ 166197 h 1748555"/>
                      <a:gd name="connsiteX38" fmla="*/ 738328 w 1764435"/>
                      <a:gd name="connsiteY38" fmla="*/ 129551 h 1748555"/>
                      <a:gd name="connsiteX39" fmla="*/ 738328 w 1764435"/>
                      <a:gd name="connsiteY39" fmla="*/ 0 h 1748555"/>
                      <a:gd name="connsiteX40" fmla="*/ 1039953 w 1764435"/>
                      <a:gd name="connsiteY40" fmla="*/ 0 h 1748555"/>
                      <a:gd name="connsiteX41" fmla="*/ 1039953 w 1764435"/>
                      <a:gd name="connsiteY41" fmla="*/ 130857 h 1748555"/>
                      <a:gd name="connsiteX42" fmla="*/ 1040298 w 1764435"/>
                      <a:gd name="connsiteY42" fmla="*/ 130895 h 1748555"/>
                      <a:gd name="connsiteX43" fmla="*/ 1312320 w 1764435"/>
                      <a:gd name="connsiteY43" fmla="*/ 246617 h 1748555"/>
                      <a:gd name="connsiteX44" fmla="*/ 1315821 w 1764435"/>
                      <a:gd name="connsiteY44" fmla="*/ 249273 h 1748555"/>
                      <a:gd name="connsiteX45" fmla="*/ 1390262 w 1764435"/>
                      <a:gd name="connsiteY45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898 w 1764435"/>
                      <a:gd name="connsiteY32" fmla="*/ 446398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738328 w 1764435"/>
                      <a:gd name="connsiteY37" fmla="*/ 129551 h 1748555"/>
                      <a:gd name="connsiteX38" fmla="*/ 738328 w 1764435"/>
                      <a:gd name="connsiteY38" fmla="*/ 0 h 1748555"/>
                      <a:gd name="connsiteX39" fmla="*/ 1039953 w 1764435"/>
                      <a:gd name="connsiteY39" fmla="*/ 0 h 1748555"/>
                      <a:gd name="connsiteX40" fmla="*/ 1039953 w 1764435"/>
                      <a:gd name="connsiteY40" fmla="*/ 130857 h 1748555"/>
                      <a:gd name="connsiteX41" fmla="*/ 1040298 w 1764435"/>
                      <a:gd name="connsiteY41" fmla="*/ 130895 h 1748555"/>
                      <a:gd name="connsiteX42" fmla="*/ 1312320 w 1764435"/>
                      <a:gd name="connsiteY42" fmla="*/ 246617 h 1748555"/>
                      <a:gd name="connsiteX43" fmla="*/ 1315821 w 1764435"/>
                      <a:gd name="connsiteY43" fmla="*/ 249273 h 1748555"/>
                      <a:gd name="connsiteX44" fmla="*/ 1390262 w 1764435"/>
                      <a:gd name="connsiteY44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898 w 1764435"/>
                      <a:gd name="connsiteY32" fmla="*/ 446398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738328 w 1764435"/>
                      <a:gd name="connsiteY37" fmla="*/ 129551 h 1748555"/>
                      <a:gd name="connsiteX38" fmla="*/ 738328 w 1764435"/>
                      <a:gd name="connsiteY38" fmla="*/ 0 h 1748555"/>
                      <a:gd name="connsiteX39" fmla="*/ 1039953 w 1764435"/>
                      <a:gd name="connsiteY39" fmla="*/ 0 h 1748555"/>
                      <a:gd name="connsiteX40" fmla="*/ 1039953 w 1764435"/>
                      <a:gd name="connsiteY40" fmla="*/ 130857 h 1748555"/>
                      <a:gd name="connsiteX41" fmla="*/ 1040298 w 1764435"/>
                      <a:gd name="connsiteY41" fmla="*/ 130895 h 1748555"/>
                      <a:gd name="connsiteX42" fmla="*/ 1312320 w 1764435"/>
                      <a:gd name="connsiteY42" fmla="*/ 246617 h 1748555"/>
                      <a:gd name="connsiteX43" fmla="*/ 1315821 w 1764435"/>
                      <a:gd name="connsiteY43" fmla="*/ 249273 h 1748555"/>
                      <a:gd name="connsiteX44" fmla="*/ 1390262 w 1764435"/>
                      <a:gd name="connsiteY44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898 w 1764435"/>
                      <a:gd name="connsiteY32" fmla="*/ 446398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738328 w 1764435"/>
                      <a:gd name="connsiteY37" fmla="*/ 129551 h 1748555"/>
                      <a:gd name="connsiteX38" fmla="*/ 738328 w 1764435"/>
                      <a:gd name="connsiteY38" fmla="*/ 0 h 1748555"/>
                      <a:gd name="connsiteX39" fmla="*/ 1039953 w 1764435"/>
                      <a:gd name="connsiteY39" fmla="*/ 0 h 1748555"/>
                      <a:gd name="connsiteX40" fmla="*/ 1039953 w 1764435"/>
                      <a:gd name="connsiteY40" fmla="*/ 130857 h 1748555"/>
                      <a:gd name="connsiteX41" fmla="*/ 1040298 w 1764435"/>
                      <a:gd name="connsiteY41" fmla="*/ 130895 h 1748555"/>
                      <a:gd name="connsiteX42" fmla="*/ 1312320 w 1764435"/>
                      <a:gd name="connsiteY42" fmla="*/ 246617 h 1748555"/>
                      <a:gd name="connsiteX43" fmla="*/ 1315821 w 1764435"/>
                      <a:gd name="connsiteY43" fmla="*/ 249273 h 1748555"/>
                      <a:gd name="connsiteX44" fmla="*/ 1390262 w 1764435"/>
                      <a:gd name="connsiteY44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898 w 1764435"/>
                      <a:gd name="connsiteY32" fmla="*/ 446398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738328 w 1764435"/>
                      <a:gd name="connsiteY37" fmla="*/ 129551 h 1748555"/>
                      <a:gd name="connsiteX38" fmla="*/ 738328 w 1764435"/>
                      <a:gd name="connsiteY38" fmla="*/ 0 h 1748555"/>
                      <a:gd name="connsiteX39" fmla="*/ 1039953 w 1764435"/>
                      <a:gd name="connsiteY39" fmla="*/ 0 h 1748555"/>
                      <a:gd name="connsiteX40" fmla="*/ 1039953 w 1764435"/>
                      <a:gd name="connsiteY40" fmla="*/ 130857 h 1748555"/>
                      <a:gd name="connsiteX41" fmla="*/ 1040298 w 1764435"/>
                      <a:gd name="connsiteY41" fmla="*/ 130895 h 1748555"/>
                      <a:gd name="connsiteX42" fmla="*/ 1312320 w 1764435"/>
                      <a:gd name="connsiteY42" fmla="*/ 246617 h 1748555"/>
                      <a:gd name="connsiteX43" fmla="*/ 1315821 w 1764435"/>
                      <a:gd name="connsiteY43" fmla="*/ 249273 h 1748555"/>
                      <a:gd name="connsiteX44" fmla="*/ 1390262 w 1764435"/>
                      <a:gd name="connsiteY44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898 w 1764435"/>
                      <a:gd name="connsiteY32" fmla="*/ 446398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738328 w 1764435"/>
                      <a:gd name="connsiteY37" fmla="*/ 129551 h 1748555"/>
                      <a:gd name="connsiteX38" fmla="*/ 738328 w 1764435"/>
                      <a:gd name="connsiteY38" fmla="*/ 0 h 1748555"/>
                      <a:gd name="connsiteX39" fmla="*/ 1039953 w 1764435"/>
                      <a:gd name="connsiteY39" fmla="*/ 0 h 1748555"/>
                      <a:gd name="connsiteX40" fmla="*/ 1039953 w 1764435"/>
                      <a:gd name="connsiteY40" fmla="*/ 130857 h 1748555"/>
                      <a:gd name="connsiteX41" fmla="*/ 1040298 w 1764435"/>
                      <a:gd name="connsiteY41" fmla="*/ 130895 h 1748555"/>
                      <a:gd name="connsiteX42" fmla="*/ 1312320 w 1764435"/>
                      <a:gd name="connsiteY42" fmla="*/ 246617 h 1748555"/>
                      <a:gd name="connsiteX43" fmla="*/ 1315821 w 1764435"/>
                      <a:gd name="connsiteY43" fmla="*/ 249273 h 1748555"/>
                      <a:gd name="connsiteX44" fmla="*/ 1390262 w 1764435"/>
                      <a:gd name="connsiteY44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898 w 1764435"/>
                      <a:gd name="connsiteY32" fmla="*/ 446398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738328 w 1764435"/>
                      <a:gd name="connsiteY37" fmla="*/ 129551 h 1748555"/>
                      <a:gd name="connsiteX38" fmla="*/ 738328 w 1764435"/>
                      <a:gd name="connsiteY38" fmla="*/ 0 h 1748555"/>
                      <a:gd name="connsiteX39" fmla="*/ 1039953 w 1764435"/>
                      <a:gd name="connsiteY39" fmla="*/ 0 h 1748555"/>
                      <a:gd name="connsiteX40" fmla="*/ 1039953 w 1764435"/>
                      <a:gd name="connsiteY40" fmla="*/ 130857 h 1748555"/>
                      <a:gd name="connsiteX41" fmla="*/ 1040298 w 1764435"/>
                      <a:gd name="connsiteY41" fmla="*/ 130895 h 1748555"/>
                      <a:gd name="connsiteX42" fmla="*/ 1312320 w 1764435"/>
                      <a:gd name="connsiteY42" fmla="*/ 246617 h 1748555"/>
                      <a:gd name="connsiteX43" fmla="*/ 1315821 w 1764435"/>
                      <a:gd name="connsiteY43" fmla="*/ 249273 h 1748555"/>
                      <a:gd name="connsiteX44" fmla="*/ 1390262 w 1764435"/>
                      <a:gd name="connsiteY44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898 w 1764435"/>
                      <a:gd name="connsiteY32" fmla="*/ 446398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738328 w 1764435"/>
                      <a:gd name="connsiteY37" fmla="*/ 129551 h 1748555"/>
                      <a:gd name="connsiteX38" fmla="*/ 738328 w 1764435"/>
                      <a:gd name="connsiteY38" fmla="*/ 0 h 1748555"/>
                      <a:gd name="connsiteX39" fmla="*/ 1039953 w 1764435"/>
                      <a:gd name="connsiteY39" fmla="*/ 0 h 1748555"/>
                      <a:gd name="connsiteX40" fmla="*/ 1039953 w 1764435"/>
                      <a:gd name="connsiteY40" fmla="*/ 130857 h 1748555"/>
                      <a:gd name="connsiteX41" fmla="*/ 1040298 w 1764435"/>
                      <a:gd name="connsiteY41" fmla="*/ 130895 h 1748555"/>
                      <a:gd name="connsiteX42" fmla="*/ 1312320 w 1764435"/>
                      <a:gd name="connsiteY42" fmla="*/ 246617 h 1748555"/>
                      <a:gd name="connsiteX43" fmla="*/ 1315821 w 1764435"/>
                      <a:gd name="connsiteY43" fmla="*/ 249273 h 1748555"/>
                      <a:gd name="connsiteX44" fmla="*/ 1390262 w 1764435"/>
                      <a:gd name="connsiteY44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898 w 1764435"/>
                      <a:gd name="connsiteY32" fmla="*/ 446398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738328 w 1764435"/>
                      <a:gd name="connsiteY37" fmla="*/ 129551 h 1748555"/>
                      <a:gd name="connsiteX38" fmla="*/ 738328 w 1764435"/>
                      <a:gd name="connsiteY38" fmla="*/ 0 h 1748555"/>
                      <a:gd name="connsiteX39" fmla="*/ 1039953 w 1764435"/>
                      <a:gd name="connsiteY39" fmla="*/ 0 h 1748555"/>
                      <a:gd name="connsiteX40" fmla="*/ 1039953 w 1764435"/>
                      <a:gd name="connsiteY40" fmla="*/ 130857 h 1748555"/>
                      <a:gd name="connsiteX41" fmla="*/ 1040298 w 1764435"/>
                      <a:gd name="connsiteY41" fmla="*/ 130895 h 1748555"/>
                      <a:gd name="connsiteX42" fmla="*/ 1312320 w 1764435"/>
                      <a:gd name="connsiteY42" fmla="*/ 246617 h 1748555"/>
                      <a:gd name="connsiteX43" fmla="*/ 1315821 w 1764435"/>
                      <a:gd name="connsiteY43" fmla="*/ 249273 h 1748555"/>
                      <a:gd name="connsiteX44" fmla="*/ 1390262 w 1764435"/>
                      <a:gd name="connsiteY44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898 w 1764435"/>
                      <a:gd name="connsiteY32" fmla="*/ 446398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738328 w 1764435"/>
                      <a:gd name="connsiteY37" fmla="*/ 129551 h 1748555"/>
                      <a:gd name="connsiteX38" fmla="*/ 738328 w 1764435"/>
                      <a:gd name="connsiteY38" fmla="*/ 0 h 1748555"/>
                      <a:gd name="connsiteX39" fmla="*/ 1039953 w 1764435"/>
                      <a:gd name="connsiteY39" fmla="*/ 0 h 1748555"/>
                      <a:gd name="connsiteX40" fmla="*/ 1039953 w 1764435"/>
                      <a:gd name="connsiteY40" fmla="*/ 130857 h 1748555"/>
                      <a:gd name="connsiteX41" fmla="*/ 1040298 w 1764435"/>
                      <a:gd name="connsiteY41" fmla="*/ 130895 h 1748555"/>
                      <a:gd name="connsiteX42" fmla="*/ 1312320 w 1764435"/>
                      <a:gd name="connsiteY42" fmla="*/ 246617 h 1748555"/>
                      <a:gd name="connsiteX43" fmla="*/ 1315821 w 1764435"/>
                      <a:gd name="connsiteY43" fmla="*/ 249273 h 1748555"/>
                      <a:gd name="connsiteX44" fmla="*/ 1390262 w 1764435"/>
                      <a:gd name="connsiteY44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898 w 1764435"/>
                      <a:gd name="connsiteY32" fmla="*/ 446398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738328 w 1764435"/>
                      <a:gd name="connsiteY37" fmla="*/ 129551 h 1748555"/>
                      <a:gd name="connsiteX38" fmla="*/ 738328 w 1764435"/>
                      <a:gd name="connsiteY38" fmla="*/ 0 h 1748555"/>
                      <a:gd name="connsiteX39" fmla="*/ 1039953 w 1764435"/>
                      <a:gd name="connsiteY39" fmla="*/ 0 h 1748555"/>
                      <a:gd name="connsiteX40" fmla="*/ 1039953 w 1764435"/>
                      <a:gd name="connsiteY40" fmla="*/ 130857 h 1748555"/>
                      <a:gd name="connsiteX41" fmla="*/ 1040298 w 1764435"/>
                      <a:gd name="connsiteY41" fmla="*/ 130895 h 1748555"/>
                      <a:gd name="connsiteX42" fmla="*/ 1312320 w 1764435"/>
                      <a:gd name="connsiteY42" fmla="*/ 246617 h 1748555"/>
                      <a:gd name="connsiteX43" fmla="*/ 1315821 w 1764435"/>
                      <a:gd name="connsiteY43" fmla="*/ 249273 h 1748555"/>
                      <a:gd name="connsiteX44" fmla="*/ 1390262 w 1764435"/>
                      <a:gd name="connsiteY44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898 w 1764435"/>
                      <a:gd name="connsiteY32" fmla="*/ 446398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738328 w 1764435"/>
                      <a:gd name="connsiteY37" fmla="*/ 129551 h 1748555"/>
                      <a:gd name="connsiteX38" fmla="*/ 738328 w 1764435"/>
                      <a:gd name="connsiteY38" fmla="*/ 0 h 1748555"/>
                      <a:gd name="connsiteX39" fmla="*/ 1039953 w 1764435"/>
                      <a:gd name="connsiteY39" fmla="*/ 0 h 1748555"/>
                      <a:gd name="connsiteX40" fmla="*/ 1039953 w 1764435"/>
                      <a:gd name="connsiteY40" fmla="*/ 130857 h 1748555"/>
                      <a:gd name="connsiteX41" fmla="*/ 1040298 w 1764435"/>
                      <a:gd name="connsiteY41" fmla="*/ 130895 h 1748555"/>
                      <a:gd name="connsiteX42" fmla="*/ 1312320 w 1764435"/>
                      <a:gd name="connsiteY42" fmla="*/ 246617 h 1748555"/>
                      <a:gd name="connsiteX43" fmla="*/ 1315821 w 1764435"/>
                      <a:gd name="connsiteY43" fmla="*/ 249273 h 1748555"/>
                      <a:gd name="connsiteX44" fmla="*/ 1390262 w 1764435"/>
                      <a:gd name="connsiteY44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898 w 1764435"/>
                      <a:gd name="connsiteY32" fmla="*/ 446398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738328 w 1764435"/>
                      <a:gd name="connsiteY37" fmla="*/ 129551 h 1748555"/>
                      <a:gd name="connsiteX38" fmla="*/ 738328 w 1764435"/>
                      <a:gd name="connsiteY38" fmla="*/ 0 h 1748555"/>
                      <a:gd name="connsiteX39" fmla="*/ 1039953 w 1764435"/>
                      <a:gd name="connsiteY39" fmla="*/ 0 h 1748555"/>
                      <a:gd name="connsiteX40" fmla="*/ 1039953 w 1764435"/>
                      <a:gd name="connsiteY40" fmla="*/ 130857 h 1748555"/>
                      <a:gd name="connsiteX41" fmla="*/ 1040298 w 1764435"/>
                      <a:gd name="connsiteY41" fmla="*/ 130895 h 1748555"/>
                      <a:gd name="connsiteX42" fmla="*/ 1312320 w 1764435"/>
                      <a:gd name="connsiteY42" fmla="*/ 246617 h 1748555"/>
                      <a:gd name="connsiteX43" fmla="*/ 1315821 w 1764435"/>
                      <a:gd name="connsiteY43" fmla="*/ 249273 h 1748555"/>
                      <a:gd name="connsiteX44" fmla="*/ 1390262 w 1764435"/>
                      <a:gd name="connsiteY44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4599 w 1764435"/>
                      <a:gd name="connsiteY24" fmla="*/ 1506700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898 w 1764435"/>
                      <a:gd name="connsiteY32" fmla="*/ 446398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738328 w 1764435"/>
                      <a:gd name="connsiteY37" fmla="*/ 129551 h 1748555"/>
                      <a:gd name="connsiteX38" fmla="*/ 738328 w 1764435"/>
                      <a:gd name="connsiteY38" fmla="*/ 0 h 1748555"/>
                      <a:gd name="connsiteX39" fmla="*/ 1039953 w 1764435"/>
                      <a:gd name="connsiteY39" fmla="*/ 0 h 1748555"/>
                      <a:gd name="connsiteX40" fmla="*/ 1039953 w 1764435"/>
                      <a:gd name="connsiteY40" fmla="*/ 130857 h 1748555"/>
                      <a:gd name="connsiteX41" fmla="*/ 1040298 w 1764435"/>
                      <a:gd name="connsiteY41" fmla="*/ 130895 h 1748555"/>
                      <a:gd name="connsiteX42" fmla="*/ 1312320 w 1764435"/>
                      <a:gd name="connsiteY42" fmla="*/ 246617 h 1748555"/>
                      <a:gd name="connsiteX43" fmla="*/ 1315821 w 1764435"/>
                      <a:gd name="connsiteY43" fmla="*/ 249273 h 1748555"/>
                      <a:gd name="connsiteX44" fmla="*/ 1390262 w 1764435"/>
                      <a:gd name="connsiteY44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3841 w 1764435"/>
                      <a:gd name="connsiteY24" fmla="*/ 1505919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898 w 1764435"/>
                      <a:gd name="connsiteY32" fmla="*/ 446398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738328 w 1764435"/>
                      <a:gd name="connsiteY37" fmla="*/ 129551 h 1748555"/>
                      <a:gd name="connsiteX38" fmla="*/ 738328 w 1764435"/>
                      <a:gd name="connsiteY38" fmla="*/ 0 h 1748555"/>
                      <a:gd name="connsiteX39" fmla="*/ 1039953 w 1764435"/>
                      <a:gd name="connsiteY39" fmla="*/ 0 h 1748555"/>
                      <a:gd name="connsiteX40" fmla="*/ 1039953 w 1764435"/>
                      <a:gd name="connsiteY40" fmla="*/ 130857 h 1748555"/>
                      <a:gd name="connsiteX41" fmla="*/ 1040298 w 1764435"/>
                      <a:gd name="connsiteY41" fmla="*/ 130895 h 1748555"/>
                      <a:gd name="connsiteX42" fmla="*/ 1312320 w 1764435"/>
                      <a:gd name="connsiteY42" fmla="*/ 246617 h 1748555"/>
                      <a:gd name="connsiteX43" fmla="*/ 1315821 w 1764435"/>
                      <a:gd name="connsiteY43" fmla="*/ 249273 h 1748555"/>
                      <a:gd name="connsiteX44" fmla="*/ 1390262 w 1764435"/>
                      <a:gd name="connsiteY44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3841 w 1764435"/>
                      <a:gd name="connsiteY24" fmla="*/ 1505919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898 w 1764435"/>
                      <a:gd name="connsiteY32" fmla="*/ 446398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738328 w 1764435"/>
                      <a:gd name="connsiteY37" fmla="*/ 129551 h 1748555"/>
                      <a:gd name="connsiteX38" fmla="*/ 738328 w 1764435"/>
                      <a:gd name="connsiteY38" fmla="*/ 0 h 1748555"/>
                      <a:gd name="connsiteX39" fmla="*/ 1039953 w 1764435"/>
                      <a:gd name="connsiteY39" fmla="*/ 0 h 1748555"/>
                      <a:gd name="connsiteX40" fmla="*/ 1039953 w 1764435"/>
                      <a:gd name="connsiteY40" fmla="*/ 130857 h 1748555"/>
                      <a:gd name="connsiteX41" fmla="*/ 1040298 w 1764435"/>
                      <a:gd name="connsiteY41" fmla="*/ 130895 h 1748555"/>
                      <a:gd name="connsiteX42" fmla="*/ 1312320 w 1764435"/>
                      <a:gd name="connsiteY42" fmla="*/ 246617 h 1748555"/>
                      <a:gd name="connsiteX43" fmla="*/ 1315821 w 1764435"/>
                      <a:gd name="connsiteY43" fmla="*/ 249273 h 1748555"/>
                      <a:gd name="connsiteX44" fmla="*/ 1390262 w 1764435"/>
                      <a:gd name="connsiteY44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3841 w 1764435"/>
                      <a:gd name="connsiteY24" fmla="*/ 1505919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898 w 1764435"/>
                      <a:gd name="connsiteY32" fmla="*/ 446398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738328 w 1764435"/>
                      <a:gd name="connsiteY37" fmla="*/ 129551 h 1748555"/>
                      <a:gd name="connsiteX38" fmla="*/ 738328 w 1764435"/>
                      <a:gd name="connsiteY38" fmla="*/ 0 h 1748555"/>
                      <a:gd name="connsiteX39" fmla="*/ 1039953 w 1764435"/>
                      <a:gd name="connsiteY39" fmla="*/ 0 h 1748555"/>
                      <a:gd name="connsiteX40" fmla="*/ 1039953 w 1764435"/>
                      <a:gd name="connsiteY40" fmla="*/ 130857 h 1748555"/>
                      <a:gd name="connsiteX41" fmla="*/ 1040298 w 1764435"/>
                      <a:gd name="connsiteY41" fmla="*/ 130895 h 1748555"/>
                      <a:gd name="connsiteX42" fmla="*/ 1312320 w 1764435"/>
                      <a:gd name="connsiteY42" fmla="*/ 246617 h 1748555"/>
                      <a:gd name="connsiteX43" fmla="*/ 1315821 w 1764435"/>
                      <a:gd name="connsiteY43" fmla="*/ 249273 h 1748555"/>
                      <a:gd name="connsiteX44" fmla="*/ 1390262 w 1764435"/>
                      <a:gd name="connsiteY44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3841 w 1764435"/>
                      <a:gd name="connsiteY24" fmla="*/ 1505919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921 w 1764435"/>
                      <a:gd name="connsiteY32" fmla="*/ 444859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738328 w 1764435"/>
                      <a:gd name="connsiteY37" fmla="*/ 129551 h 1748555"/>
                      <a:gd name="connsiteX38" fmla="*/ 738328 w 1764435"/>
                      <a:gd name="connsiteY38" fmla="*/ 0 h 1748555"/>
                      <a:gd name="connsiteX39" fmla="*/ 1039953 w 1764435"/>
                      <a:gd name="connsiteY39" fmla="*/ 0 h 1748555"/>
                      <a:gd name="connsiteX40" fmla="*/ 1039953 w 1764435"/>
                      <a:gd name="connsiteY40" fmla="*/ 130857 h 1748555"/>
                      <a:gd name="connsiteX41" fmla="*/ 1040298 w 1764435"/>
                      <a:gd name="connsiteY41" fmla="*/ 130895 h 1748555"/>
                      <a:gd name="connsiteX42" fmla="*/ 1312320 w 1764435"/>
                      <a:gd name="connsiteY42" fmla="*/ 246617 h 1748555"/>
                      <a:gd name="connsiteX43" fmla="*/ 1315821 w 1764435"/>
                      <a:gd name="connsiteY43" fmla="*/ 249273 h 1748555"/>
                      <a:gd name="connsiteX44" fmla="*/ 1390262 w 1764435"/>
                      <a:gd name="connsiteY44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3841 w 1764435"/>
                      <a:gd name="connsiteY24" fmla="*/ 1505919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921 w 1764435"/>
                      <a:gd name="connsiteY32" fmla="*/ 444859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738328 w 1764435"/>
                      <a:gd name="connsiteY37" fmla="*/ 129551 h 1748555"/>
                      <a:gd name="connsiteX38" fmla="*/ 738328 w 1764435"/>
                      <a:gd name="connsiteY38" fmla="*/ 0 h 1748555"/>
                      <a:gd name="connsiteX39" fmla="*/ 1039953 w 1764435"/>
                      <a:gd name="connsiteY39" fmla="*/ 0 h 1748555"/>
                      <a:gd name="connsiteX40" fmla="*/ 1039953 w 1764435"/>
                      <a:gd name="connsiteY40" fmla="*/ 130857 h 1748555"/>
                      <a:gd name="connsiteX41" fmla="*/ 1040298 w 1764435"/>
                      <a:gd name="connsiteY41" fmla="*/ 130895 h 1748555"/>
                      <a:gd name="connsiteX42" fmla="*/ 1312320 w 1764435"/>
                      <a:gd name="connsiteY42" fmla="*/ 246617 h 1748555"/>
                      <a:gd name="connsiteX43" fmla="*/ 1315821 w 1764435"/>
                      <a:gd name="connsiteY43" fmla="*/ 249273 h 1748555"/>
                      <a:gd name="connsiteX44" fmla="*/ 1390262 w 1764435"/>
                      <a:gd name="connsiteY44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3841 w 1764435"/>
                      <a:gd name="connsiteY24" fmla="*/ 1505919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921 w 1764435"/>
                      <a:gd name="connsiteY32" fmla="*/ 444859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738328 w 1764435"/>
                      <a:gd name="connsiteY37" fmla="*/ 129551 h 1748555"/>
                      <a:gd name="connsiteX38" fmla="*/ 738328 w 1764435"/>
                      <a:gd name="connsiteY38" fmla="*/ 0 h 1748555"/>
                      <a:gd name="connsiteX39" fmla="*/ 1039953 w 1764435"/>
                      <a:gd name="connsiteY39" fmla="*/ 0 h 1748555"/>
                      <a:gd name="connsiteX40" fmla="*/ 1039953 w 1764435"/>
                      <a:gd name="connsiteY40" fmla="*/ 130857 h 1748555"/>
                      <a:gd name="connsiteX41" fmla="*/ 1040298 w 1764435"/>
                      <a:gd name="connsiteY41" fmla="*/ 130895 h 1748555"/>
                      <a:gd name="connsiteX42" fmla="*/ 1312320 w 1764435"/>
                      <a:gd name="connsiteY42" fmla="*/ 246617 h 1748555"/>
                      <a:gd name="connsiteX43" fmla="*/ 1315821 w 1764435"/>
                      <a:gd name="connsiteY43" fmla="*/ 249273 h 1748555"/>
                      <a:gd name="connsiteX44" fmla="*/ 1390262 w 1764435"/>
                      <a:gd name="connsiteY44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3841 w 1764435"/>
                      <a:gd name="connsiteY24" fmla="*/ 1505919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921 w 1764435"/>
                      <a:gd name="connsiteY32" fmla="*/ 444859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738328 w 1764435"/>
                      <a:gd name="connsiteY37" fmla="*/ 129551 h 1748555"/>
                      <a:gd name="connsiteX38" fmla="*/ 738328 w 1764435"/>
                      <a:gd name="connsiteY38" fmla="*/ 0 h 1748555"/>
                      <a:gd name="connsiteX39" fmla="*/ 1039953 w 1764435"/>
                      <a:gd name="connsiteY39" fmla="*/ 0 h 1748555"/>
                      <a:gd name="connsiteX40" fmla="*/ 1039953 w 1764435"/>
                      <a:gd name="connsiteY40" fmla="*/ 130857 h 1748555"/>
                      <a:gd name="connsiteX41" fmla="*/ 1040298 w 1764435"/>
                      <a:gd name="connsiteY41" fmla="*/ 130895 h 1748555"/>
                      <a:gd name="connsiteX42" fmla="*/ 1312320 w 1764435"/>
                      <a:gd name="connsiteY42" fmla="*/ 246617 h 1748555"/>
                      <a:gd name="connsiteX43" fmla="*/ 1315821 w 1764435"/>
                      <a:gd name="connsiteY43" fmla="*/ 249273 h 1748555"/>
                      <a:gd name="connsiteX44" fmla="*/ 1390262 w 1764435"/>
                      <a:gd name="connsiteY44" fmla="*/ 177051 h 1748555"/>
                      <a:gd name="connsiteX0" fmla="*/ 1266294 w 1764435"/>
                      <a:gd name="connsiteY0" fmla="*/ 505238 h 1748555"/>
                      <a:gd name="connsiteX1" fmla="*/ 512038 w 1764435"/>
                      <a:gd name="connsiteY1" fmla="*/ 493824 h 1748555"/>
                      <a:gd name="connsiteX2" fmla="*/ 500625 w 1764435"/>
                      <a:gd name="connsiteY2" fmla="*/ 1248079 h 1748555"/>
                      <a:gd name="connsiteX3" fmla="*/ 1254880 w 1764435"/>
                      <a:gd name="connsiteY3" fmla="*/ 1259493 h 1748555"/>
                      <a:gd name="connsiteX4" fmla="*/ 1266294 w 1764435"/>
                      <a:gd name="connsiteY4" fmla="*/ 505238 h 1748555"/>
                      <a:gd name="connsiteX5" fmla="*/ 1390262 w 1764435"/>
                      <a:gd name="connsiteY5" fmla="*/ 177051 h 1748555"/>
                      <a:gd name="connsiteX6" fmla="*/ 1600291 w 1764435"/>
                      <a:gd name="connsiteY6" fmla="*/ 393535 h 1748555"/>
                      <a:gd name="connsiteX7" fmla="*/ 1525503 w 1764435"/>
                      <a:gd name="connsiteY7" fmla="*/ 466094 h 1748555"/>
                      <a:gd name="connsiteX8" fmla="*/ 1526189 w 1764435"/>
                      <a:gd name="connsiteY8" fmla="*/ 467058 h 1748555"/>
                      <a:gd name="connsiteX9" fmla="*/ 1633627 w 1764435"/>
                      <a:gd name="connsiteY9" fmla="*/ 742456 h 1748555"/>
                      <a:gd name="connsiteX10" fmla="*/ 1633839 w 1764435"/>
                      <a:gd name="connsiteY10" fmla="*/ 745095 h 1748555"/>
                      <a:gd name="connsiteX11" fmla="*/ 1764435 w 1764435"/>
                      <a:gd name="connsiteY11" fmla="*/ 751079 h 1748555"/>
                      <a:gd name="connsiteX12" fmla="*/ 1750629 w 1764435"/>
                      <a:gd name="connsiteY12" fmla="*/ 1052388 h 1748555"/>
                      <a:gd name="connsiteX13" fmla="*/ 1625111 w 1764435"/>
                      <a:gd name="connsiteY13" fmla="*/ 1046637 h 1748555"/>
                      <a:gd name="connsiteX14" fmla="*/ 1515303 w 1764435"/>
                      <a:gd name="connsiteY14" fmla="*/ 1302217 h 1748555"/>
                      <a:gd name="connsiteX15" fmla="*/ 1598713 w 1764435"/>
                      <a:gd name="connsiteY15" fmla="*/ 1388190 h 1748555"/>
                      <a:gd name="connsiteX16" fmla="*/ 1382229 w 1764435"/>
                      <a:gd name="connsiteY16" fmla="*/ 1598220 h 1748555"/>
                      <a:gd name="connsiteX17" fmla="*/ 1300563 w 1764435"/>
                      <a:gd name="connsiteY17" fmla="*/ 1514045 h 1748555"/>
                      <a:gd name="connsiteX18" fmla="*/ 1293060 w 1764435"/>
                      <a:gd name="connsiteY18" fmla="*/ 1519388 h 1748555"/>
                      <a:gd name="connsiteX19" fmla="*/ 1017662 w 1764435"/>
                      <a:gd name="connsiteY19" fmla="*/ 1626826 h 1748555"/>
                      <a:gd name="connsiteX20" fmla="*/ 1010698 w 1764435"/>
                      <a:gd name="connsiteY20" fmla="*/ 1627387 h 1748555"/>
                      <a:gd name="connsiteX21" fmla="*/ 1010698 w 1764435"/>
                      <a:gd name="connsiteY21" fmla="*/ 1748555 h 1748555"/>
                      <a:gd name="connsiteX22" fmla="*/ 709074 w 1764435"/>
                      <a:gd name="connsiteY22" fmla="*/ 1748555 h 1748555"/>
                      <a:gd name="connsiteX23" fmla="*/ 709074 w 1764435"/>
                      <a:gd name="connsiteY23" fmla="*/ 1616932 h 1748555"/>
                      <a:gd name="connsiteX24" fmla="*/ 453841 w 1764435"/>
                      <a:gd name="connsiteY24" fmla="*/ 1505919 h 1748555"/>
                      <a:gd name="connsiteX25" fmla="*/ 365195 w 1764435"/>
                      <a:gd name="connsiteY25" fmla="*/ 1591809 h 1748555"/>
                      <a:gd name="connsiteX26" fmla="*/ 155165 w 1764435"/>
                      <a:gd name="connsiteY26" fmla="*/ 1375325 h 1748555"/>
                      <a:gd name="connsiteX27" fmla="*/ 243279 w 1764435"/>
                      <a:gd name="connsiteY27" fmla="*/ 1289839 h 1748555"/>
                      <a:gd name="connsiteX28" fmla="*/ 136311 w 1764435"/>
                      <a:gd name="connsiteY28" fmla="*/ 1024161 h 1748555"/>
                      <a:gd name="connsiteX29" fmla="*/ 0 w 1764435"/>
                      <a:gd name="connsiteY29" fmla="*/ 1017916 h 1748555"/>
                      <a:gd name="connsiteX30" fmla="*/ 13805 w 1764435"/>
                      <a:gd name="connsiteY30" fmla="*/ 716607 h 1748555"/>
                      <a:gd name="connsiteX31" fmla="*/ 137591 w 1764435"/>
                      <a:gd name="connsiteY31" fmla="*/ 722279 h 1748555"/>
                      <a:gd name="connsiteX32" fmla="*/ 255921 w 1764435"/>
                      <a:gd name="connsiteY32" fmla="*/ 444859 h 1748555"/>
                      <a:gd name="connsiteX33" fmla="*/ 155077 w 1764435"/>
                      <a:gd name="connsiteY33" fmla="*/ 342479 h 1748555"/>
                      <a:gd name="connsiteX34" fmla="*/ 371560 w 1764435"/>
                      <a:gd name="connsiteY34" fmla="*/ 132449 h 1748555"/>
                      <a:gd name="connsiteX35" fmla="*/ 471585 w 1764435"/>
                      <a:gd name="connsiteY35" fmla="*/ 235548 h 1748555"/>
                      <a:gd name="connsiteX36" fmla="*/ 473859 w 1764435"/>
                      <a:gd name="connsiteY36" fmla="*/ 233929 h 1748555"/>
                      <a:gd name="connsiteX37" fmla="*/ 738328 w 1764435"/>
                      <a:gd name="connsiteY37" fmla="*/ 129551 h 1748555"/>
                      <a:gd name="connsiteX38" fmla="*/ 738328 w 1764435"/>
                      <a:gd name="connsiteY38" fmla="*/ 0 h 1748555"/>
                      <a:gd name="connsiteX39" fmla="*/ 1039953 w 1764435"/>
                      <a:gd name="connsiteY39" fmla="*/ 0 h 1748555"/>
                      <a:gd name="connsiteX40" fmla="*/ 1039953 w 1764435"/>
                      <a:gd name="connsiteY40" fmla="*/ 130857 h 1748555"/>
                      <a:gd name="connsiteX41" fmla="*/ 1040298 w 1764435"/>
                      <a:gd name="connsiteY41" fmla="*/ 130895 h 1748555"/>
                      <a:gd name="connsiteX42" fmla="*/ 1312320 w 1764435"/>
                      <a:gd name="connsiteY42" fmla="*/ 246617 h 1748555"/>
                      <a:gd name="connsiteX43" fmla="*/ 1315821 w 1764435"/>
                      <a:gd name="connsiteY43" fmla="*/ 249273 h 1748555"/>
                      <a:gd name="connsiteX44" fmla="*/ 1390262 w 1764435"/>
                      <a:gd name="connsiteY44" fmla="*/ 177051 h 17485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1764435" h="1748555">
                        <a:moveTo>
                          <a:pt x="1266294" y="505238"/>
                        </a:moveTo>
                        <a:cubicBezTo>
                          <a:pt x="1061163" y="293804"/>
                          <a:pt x="723472" y="288694"/>
                          <a:pt x="512038" y="493824"/>
                        </a:cubicBezTo>
                        <a:cubicBezTo>
                          <a:pt x="300605" y="698954"/>
                          <a:pt x="295495" y="1036645"/>
                          <a:pt x="500625" y="1248079"/>
                        </a:cubicBezTo>
                        <a:cubicBezTo>
                          <a:pt x="705755" y="1459513"/>
                          <a:pt x="1043446" y="1464623"/>
                          <a:pt x="1254880" y="1259493"/>
                        </a:cubicBezTo>
                        <a:cubicBezTo>
                          <a:pt x="1466314" y="1054362"/>
                          <a:pt x="1471424" y="716671"/>
                          <a:pt x="1266294" y="505238"/>
                        </a:cubicBezTo>
                        <a:close/>
                        <a:moveTo>
                          <a:pt x="1390262" y="177051"/>
                        </a:moveTo>
                        <a:lnTo>
                          <a:pt x="1600291" y="393535"/>
                        </a:lnTo>
                        <a:lnTo>
                          <a:pt x="1525503" y="466094"/>
                        </a:lnTo>
                        <a:lnTo>
                          <a:pt x="1526189" y="467058"/>
                        </a:lnTo>
                        <a:cubicBezTo>
                          <a:pt x="1580700" y="552399"/>
                          <a:pt x="1616483" y="646124"/>
                          <a:pt x="1633627" y="742456"/>
                        </a:cubicBezTo>
                        <a:cubicBezTo>
                          <a:pt x="1633698" y="743336"/>
                          <a:pt x="1633768" y="744215"/>
                          <a:pt x="1633839" y="745095"/>
                        </a:cubicBezTo>
                        <a:lnTo>
                          <a:pt x="1764435" y="751079"/>
                        </a:lnTo>
                        <a:lnTo>
                          <a:pt x="1750629" y="1052388"/>
                        </a:lnTo>
                        <a:lnTo>
                          <a:pt x="1625111" y="1046637"/>
                        </a:lnTo>
                        <a:cubicBezTo>
                          <a:pt x="1600053" y="1132004"/>
                          <a:pt x="1576201" y="1213928"/>
                          <a:pt x="1515303" y="1302217"/>
                        </a:cubicBezTo>
                        <a:lnTo>
                          <a:pt x="1598713" y="1388190"/>
                        </a:lnTo>
                        <a:lnTo>
                          <a:pt x="1382229" y="1598220"/>
                        </a:lnTo>
                        <a:lnTo>
                          <a:pt x="1300563" y="1514045"/>
                        </a:lnTo>
                        <a:lnTo>
                          <a:pt x="1293060" y="1519388"/>
                        </a:lnTo>
                        <a:cubicBezTo>
                          <a:pt x="1207719" y="1573899"/>
                          <a:pt x="1113994" y="1609683"/>
                          <a:pt x="1017662" y="1626826"/>
                        </a:cubicBezTo>
                        <a:lnTo>
                          <a:pt x="1010698" y="1627387"/>
                        </a:lnTo>
                        <a:lnTo>
                          <a:pt x="1010698" y="1748555"/>
                        </a:lnTo>
                        <a:lnTo>
                          <a:pt x="709074" y="1748555"/>
                        </a:lnTo>
                        <a:lnTo>
                          <a:pt x="709074" y="1616932"/>
                        </a:lnTo>
                        <a:cubicBezTo>
                          <a:pt x="623119" y="1604035"/>
                          <a:pt x="515840" y="1550401"/>
                          <a:pt x="453841" y="1505919"/>
                        </a:cubicBezTo>
                        <a:lnTo>
                          <a:pt x="365195" y="1591809"/>
                        </a:lnTo>
                        <a:lnTo>
                          <a:pt x="155165" y="1375325"/>
                        </a:lnTo>
                        <a:lnTo>
                          <a:pt x="243279" y="1289839"/>
                        </a:lnTo>
                        <a:cubicBezTo>
                          <a:pt x="196452" y="1227284"/>
                          <a:pt x="143345" y="1096505"/>
                          <a:pt x="136311" y="1024161"/>
                        </a:cubicBezTo>
                        <a:lnTo>
                          <a:pt x="0" y="1017916"/>
                        </a:lnTo>
                        <a:lnTo>
                          <a:pt x="13805" y="716607"/>
                        </a:lnTo>
                        <a:lnTo>
                          <a:pt x="137591" y="722279"/>
                        </a:lnTo>
                        <a:cubicBezTo>
                          <a:pt x="148044" y="637963"/>
                          <a:pt x="203775" y="511993"/>
                          <a:pt x="255921" y="444859"/>
                        </a:cubicBezTo>
                        <a:lnTo>
                          <a:pt x="155077" y="342479"/>
                        </a:lnTo>
                        <a:lnTo>
                          <a:pt x="371560" y="132449"/>
                        </a:lnTo>
                        <a:lnTo>
                          <a:pt x="471585" y="235548"/>
                        </a:lnTo>
                        <a:lnTo>
                          <a:pt x="473859" y="233929"/>
                        </a:lnTo>
                        <a:cubicBezTo>
                          <a:pt x="524030" y="194796"/>
                          <a:pt x="675191" y="130915"/>
                          <a:pt x="738328" y="129551"/>
                        </a:cubicBezTo>
                        <a:lnTo>
                          <a:pt x="738328" y="0"/>
                        </a:lnTo>
                        <a:lnTo>
                          <a:pt x="1039953" y="0"/>
                        </a:lnTo>
                        <a:lnTo>
                          <a:pt x="1039953" y="130857"/>
                        </a:lnTo>
                        <a:lnTo>
                          <a:pt x="1040298" y="130895"/>
                        </a:lnTo>
                        <a:cubicBezTo>
                          <a:pt x="1136068" y="150945"/>
                          <a:pt x="1228667" y="189548"/>
                          <a:pt x="1312320" y="246617"/>
                        </a:cubicBezTo>
                        <a:lnTo>
                          <a:pt x="1315821" y="249273"/>
                        </a:lnTo>
                        <a:lnTo>
                          <a:pt x="1390262" y="177051"/>
                        </a:lnTo>
                        <a:close/>
                      </a:path>
                    </a:pathLst>
                  </a:cu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sz="1350" kern="0" dirty="0">
                      <a:solidFill>
                        <a:prstClr val="white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8" name="Group 27"/>
              <p:cNvGrpSpPr/>
              <p:nvPr/>
            </p:nvGrpSpPr>
            <p:grpSpPr>
              <a:xfrm flipH="1">
                <a:off x="6449541" y="2715891"/>
                <a:ext cx="968845" cy="1139091"/>
                <a:chOff x="2863120" y="3323055"/>
                <a:chExt cx="1244056" cy="1462663"/>
              </a:xfrm>
              <a:solidFill>
                <a:srgbClr val="404040"/>
              </a:solidFill>
            </p:grpSpPr>
            <p:sp>
              <p:nvSpPr>
                <p:cNvPr id="29" name="Oval 28"/>
                <p:cNvSpPr/>
                <p:nvPr/>
              </p:nvSpPr>
              <p:spPr>
                <a:xfrm>
                  <a:off x="3657272" y="3323055"/>
                  <a:ext cx="311034" cy="309762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" name="Rectangle 5"/>
                <p:cNvSpPr/>
                <p:nvPr/>
              </p:nvSpPr>
              <p:spPr>
                <a:xfrm>
                  <a:off x="2863120" y="3620479"/>
                  <a:ext cx="1244056" cy="1165239"/>
                </a:xfrm>
                <a:custGeom>
                  <a:avLst/>
                  <a:gdLst>
                    <a:gd name="connsiteX0" fmla="*/ 0 w 375285"/>
                    <a:gd name="connsiteY0" fmla="*/ 0 h 523875"/>
                    <a:gd name="connsiteX1" fmla="*/ 375285 w 375285"/>
                    <a:gd name="connsiteY1" fmla="*/ 0 h 523875"/>
                    <a:gd name="connsiteX2" fmla="*/ 375285 w 375285"/>
                    <a:gd name="connsiteY2" fmla="*/ 523875 h 523875"/>
                    <a:gd name="connsiteX3" fmla="*/ 0 w 375285"/>
                    <a:gd name="connsiteY3" fmla="*/ 523875 h 523875"/>
                    <a:gd name="connsiteX4" fmla="*/ 0 w 375285"/>
                    <a:gd name="connsiteY4" fmla="*/ 0 h 523875"/>
                    <a:gd name="connsiteX0" fmla="*/ 13335 w 375285"/>
                    <a:gd name="connsiteY0" fmla="*/ 0 h 529590"/>
                    <a:gd name="connsiteX1" fmla="*/ 375285 w 375285"/>
                    <a:gd name="connsiteY1" fmla="*/ 5715 h 529590"/>
                    <a:gd name="connsiteX2" fmla="*/ 375285 w 375285"/>
                    <a:gd name="connsiteY2" fmla="*/ 529590 h 529590"/>
                    <a:gd name="connsiteX3" fmla="*/ 0 w 375285"/>
                    <a:gd name="connsiteY3" fmla="*/ 529590 h 529590"/>
                    <a:gd name="connsiteX4" fmla="*/ 13335 w 375285"/>
                    <a:gd name="connsiteY4" fmla="*/ 0 h 529590"/>
                    <a:gd name="connsiteX0" fmla="*/ 13335 w 375285"/>
                    <a:gd name="connsiteY0" fmla="*/ 0 h 529590"/>
                    <a:gd name="connsiteX1" fmla="*/ 375285 w 375285"/>
                    <a:gd name="connsiteY1" fmla="*/ 5715 h 529590"/>
                    <a:gd name="connsiteX2" fmla="*/ 375285 w 375285"/>
                    <a:gd name="connsiteY2" fmla="*/ 529590 h 529590"/>
                    <a:gd name="connsiteX3" fmla="*/ 0 w 375285"/>
                    <a:gd name="connsiteY3" fmla="*/ 529590 h 529590"/>
                    <a:gd name="connsiteX4" fmla="*/ 13335 w 375285"/>
                    <a:gd name="connsiteY4" fmla="*/ 0 h 529590"/>
                    <a:gd name="connsiteX0" fmla="*/ 13335 w 375285"/>
                    <a:gd name="connsiteY0" fmla="*/ 0 h 529590"/>
                    <a:gd name="connsiteX1" fmla="*/ 375285 w 375285"/>
                    <a:gd name="connsiteY1" fmla="*/ 5715 h 529590"/>
                    <a:gd name="connsiteX2" fmla="*/ 375285 w 375285"/>
                    <a:gd name="connsiteY2" fmla="*/ 529590 h 529590"/>
                    <a:gd name="connsiteX3" fmla="*/ 0 w 375285"/>
                    <a:gd name="connsiteY3" fmla="*/ 529590 h 529590"/>
                    <a:gd name="connsiteX4" fmla="*/ 13335 w 375285"/>
                    <a:gd name="connsiteY4" fmla="*/ 0 h 529590"/>
                    <a:gd name="connsiteX0" fmla="*/ 13335 w 375285"/>
                    <a:gd name="connsiteY0" fmla="*/ 0 h 529590"/>
                    <a:gd name="connsiteX1" fmla="*/ 375285 w 375285"/>
                    <a:gd name="connsiteY1" fmla="*/ 5715 h 529590"/>
                    <a:gd name="connsiteX2" fmla="*/ 375285 w 375285"/>
                    <a:gd name="connsiteY2" fmla="*/ 529590 h 529590"/>
                    <a:gd name="connsiteX3" fmla="*/ 0 w 375285"/>
                    <a:gd name="connsiteY3" fmla="*/ 529590 h 529590"/>
                    <a:gd name="connsiteX4" fmla="*/ 13335 w 375285"/>
                    <a:gd name="connsiteY4" fmla="*/ 0 h 529590"/>
                    <a:gd name="connsiteX0" fmla="*/ 13335 w 375285"/>
                    <a:gd name="connsiteY0" fmla="*/ 0 h 542925"/>
                    <a:gd name="connsiteX1" fmla="*/ 375285 w 375285"/>
                    <a:gd name="connsiteY1" fmla="*/ 19050 h 542925"/>
                    <a:gd name="connsiteX2" fmla="*/ 375285 w 375285"/>
                    <a:gd name="connsiteY2" fmla="*/ 542925 h 542925"/>
                    <a:gd name="connsiteX3" fmla="*/ 0 w 375285"/>
                    <a:gd name="connsiteY3" fmla="*/ 542925 h 542925"/>
                    <a:gd name="connsiteX4" fmla="*/ 13335 w 375285"/>
                    <a:gd name="connsiteY4" fmla="*/ 0 h 542925"/>
                    <a:gd name="connsiteX0" fmla="*/ 13335 w 375285"/>
                    <a:gd name="connsiteY0" fmla="*/ 0 h 542925"/>
                    <a:gd name="connsiteX1" fmla="*/ 375285 w 375285"/>
                    <a:gd name="connsiteY1" fmla="*/ 19050 h 542925"/>
                    <a:gd name="connsiteX2" fmla="*/ 375285 w 375285"/>
                    <a:gd name="connsiteY2" fmla="*/ 542925 h 542925"/>
                    <a:gd name="connsiteX3" fmla="*/ 0 w 375285"/>
                    <a:gd name="connsiteY3" fmla="*/ 542925 h 542925"/>
                    <a:gd name="connsiteX4" fmla="*/ 13335 w 375285"/>
                    <a:gd name="connsiteY4" fmla="*/ 0 h 542925"/>
                    <a:gd name="connsiteX0" fmla="*/ 13335 w 375285"/>
                    <a:gd name="connsiteY0" fmla="*/ 0 h 542925"/>
                    <a:gd name="connsiteX1" fmla="*/ 375285 w 375285"/>
                    <a:gd name="connsiteY1" fmla="*/ 19050 h 542925"/>
                    <a:gd name="connsiteX2" fmla="*/ 375285 w 375285"/>
                    <a:gd name="connsiteY2" fmla="*/ 542925 h 542925"/>
                    <a:gd name="connsiteX3" fmla="*/ 0 w 375285"/>
                    <a:gd name="connsiteY3" fmla="*/ 542925 h 542925"/>
                    <a:gd name="connsiteX4" fmla="*/ 13335 w 375285"/>
                    <a:gd name="connsiteY4" fmla="*/ 0 h 542925"/>
                    <a:gd name="connsiteX0" fmla="*/ 13335 w 375285"/>
                    <a:gd name="connsiteY0" fmla="*/ 0 h 542925"/>
                    <a:gd name="connsiteX1" fmla="*/ 375285 w 375285"/>
                    <a:gd name="connsiteY1" fmla="*/ 19050 h 542925"/>
                    <a:gd name="connsiteX2" fmla="*/ 209550 w 375285"/>
                    <a:gd name="connsiteY2" fmla="*/ 129540 h 542925"/>
                    <a:gd name="connsiteX3" fmla="*/ 0 w 375285"/>
                    <a:gd name="connsiteY3" fmla="*/ 542925 h 542925"/>
                    <a:gd name="connsiteX4" fmla="*/ 13335 w 375285"/>
                    <a:gd name="connsiteY4" fmla="*/ 0 h 542925"/>
                    <a:gd name="connsiteX0" fmla="*/ 13335 w 375285"/>
                    <a:gd name="connsiteY0" fmla="*/ 0 h 542925"/>
                    <a:gd name="connsiteX1" fmla="*/ 375285 w 375285"/>
                    <a:gd name="connsiteY1" fmla="*/ 19050 h 542925"/>
                    <a:gd name="connsiteX2" fmla="*/ 369570 w 375285"/>
                    <a:gd name="connsiteY2" fmla="*/ 156210 h 542925"/>
                    <a:gd name="connsiteX3" fmla="*/ 0 w 375285"/>
                    <a:gd name="connsiteY3" fmla="*/ 542925 h 542925"/>
                    <a:gd name="connsiteX4" fmla="*/ 13335 w 375285"/>
                    <a:gd name="connsiteY4" fmla="*/ 0 h 542925"/>
                    <a:gd name="connsiteX0" fmla="*/ 43815 w 405765"/>
                    <a:gd name="connsiteY0" fmla="*/ 0 h 156210"/>
                    <a:gd name="connsiteX1" fmla="*/ 405765 w 405765"/>
                    <a:gd name="connsiteY1" fmla="*/ 19050 h 156210"/>
                    <a:gd name="connsiteX2" fmla="*/ 400050 w 405765"/>
                    <a:gd name="connsiteY2" fmla="*/ 156210 h 156210"/>
                    <a:gd name="connsiteX3" fmla="*/ 0 w 405765"/>
                    <a:gd name="connsiteY3" fmla="*/ 133350 h 156210"/>
                    <a:gd name="connsiteX4" fmla="*/ 43815 w 405765"/>
                    <a:gd name="connsiteY4" fmla="*/ 0 h 156210"/>
                    <a:gd name="connsiteX0" fmla="*/ 43815 w 405765"/>
                    <a:gd name="connsiteY0" fmla="*/ 0 h 187130"/>
                    <a:gd name="connsiteX1" fmla="*/ 405765 w 405765"/>
                    <a:gd name="connsiteY1" fmla="*/ 19050 h 187130"/>
                    <a:gd name="connsiteX2" fmla="*/ 400050 w 405765"/>
                    <a:gd name="connsiteY2" fmla="*/ 156210 h 187130"/>
                    <a:gd name="connsiteX3" fmla="*/ 0 w 405765"/>
                    <a:gd name="connsiteY3" fmla="*/ 133350 h 187130"/>
                    <a:gd name="connsiteX4" fmla="*/ 43815 w 405765"/>
                    <a:gd name="connsiteY4" fmla="*/ 0 h 187130"/>
                    <a:gd name="connsiteX0" fmla="*/ 43815 w 405765"/>
                    <a:gd name="connsiteY0" fmla="*/ 0 h 194741"/>
                    <a:gd name="connsiteX1" fmla="*/ 405765 w 405765"/>
                    <a:gd name="connsiteY1" fmla="*/ 19050 h 194741"/>
                    <a:gd name="connsiteX2" fmla="*/ 400050 w 405765"/>
                    <a:gd name="connsiteY2" fmla="*/ 156210 h 194741"/>
                    <a:gd name="connsiteX3" fmla="*/ 0 w 405765"/>
                    <a:gd name="connsiteY3" fmla="*/ 133350 h 194741"/>
                    <a:gd name="connsiteX4" fmla="*/ 43815 w 405765"/>
                    <a:gd name="connsiteY4" fmla="*/ 0 h 194741"/>
                    <a:gd name="connsiteX0" fmla="*/ 43815 w 405765"/>
                    <a:gd name="connsiteY0" fmla="*/ 0 h 201228"/>
                    <a:gd name="connsiteX1" fmla="*/ 405765 w 405765"/>
                    <a:gd name="connsiteY1" fmla="*/ 19050 h 201228"/>
                    <a:gd name="connsiteX2" fmla="*/ 400050 w 405765"/>
                    <a:gd name="connsiteY2" fmla="*/ 156210 h 201228"/>
                    <a:gd name="connsiteX3" fmla="*/ 0 w 405765"/>
                    <a:gd name="connsiteY3" fmla="*/ 133350 h 201228"/>
                    <a:gd name="connsiteX4" fmla="*/ 43815 w 405765"/>
                    <a:gd name="connsiteY4" fmla="*/ 0 h 201228"/>
                    <a:gd name="connsiteX0" fmla="*/ 43815 w 405765"/>
                    <a:gd name="connsiteY0" fmla="*/ 0 h 206552"/>
                    <a:gd name="connsiteX1" fmla="*/ 405765 w 405765"/>
                    <a:gd name="connsiteY1" fmla="*/ 19050 h 206552"/>
                    <a:gd name="connsiteX2" fmla="*/ 400050 w 405765"/>
                    <a:gd name="connsiteY2" fmla="*/ 156210 h 206552"/>
                    <a:gd name="connsiteX3" fmla="*/ 0 w 405765"/>
                    <a:gd name="connsiteY3" fmla="*/ 133350 h 206552"/>
                    <a:gd name="connsiteX4" fmla="*/ 43815 w 405765"/>
                    <a:gd name="connsiteY4" fmla="*/ 0 h 206552"/>
                    <a:gd name="connsiteX0" fmla="*/ 43815 w 405765"/>
                    <a:gd name="connsiteY0" fmla="*/ 0 h 206552"/>
                    <a:gd name="connsiteX1" fmla="*/ 405765 w 405765"/>
                    <a:gd name="connsiteY1" fmla="*/ 19050 h 206552"/>
                    <a:gd name="connsiteX2" fmla="*/ 400050 w 405765"/>
                    <a:gd name="connsiteY2" fmla="*/ 156210 h 206552"/>
                    <a:gd name="connsiteX3" fmla="*/ 0 w 405765"/>
                    <a:gd name="connsiteY3" fmla="*/ 133350 h 206552"/>
                    <a:gd name="connsiteX4" fmla="*/ 0 w 405765"/>
                    <a:gd name="connsiteY4" fmla="*/ 137160 h 206552"/>
                    <a:gd name="connsiteX5" fmla="*/ 43815 w 405765"/>
                    <a:gd name="connsiteY5" fmla="*/ 0 h 206552"/>
                    <a:gd name="connsiteX0" fmla="*/ 108585 w 470535"/>
                    <a:gd name="connsiteY0" fmla="*/ 53340 h 259892"/>
                    <a:gd name="connsiteX1" fmla="*/ 470535 w 470535"/>
                    <a:gd name="connsiteY1" fmla="*/ 72390 h 259892"/>
                    <a:gd name="connsiteX2" fmla="*/ 464820 w 470535"/>
                    <a:gd name="connsiteY2" fmla="*/ 209550 h 259892"/>
                    <a:gd name="connsiteX3" fmla="*/ 64770 w 470535"/>
                    <a:gd name="connsiteY3" fmla="*/ 186690 h 259892"/>
                    <a:gd name="connsiteX4" fmla="*/ 0 w 470535"/>
                    <a:gd name="connsiteY4" fmla="*/ 0 h 259892"/>
                    <a:gd name="connsiteX5" fmla="*/ 108585 w 470535"/>
                    <a:gd name="connsiteY5" fmla="*/ 53340 h 259892"/>
                    <a:gd name="connsiteX0" fmla="*/ 108585 w 470535"/>
                    <a:gd name="connsiteY0" fmla="*/ 60960 h 267512"/>
                    <a:gd name="connsiteX1" fmla="*/ 470535 w 470535"/>
                    <a:gd name="connsiteY1" fmla="*/ 80010 h 267512"/>
                    <a:gd name="connsiteX2" fmla="*/ 464820 w 470535"/>
                    <a:gd name="connsiteY2" fmla="*/ 217170 h 267512"/>
                    <a:gd name="connsiteX3" fmla="*/ 64770 w 470535"/>
                    <a:gd name="connsiteY3" fmla="*/ 194310 h 267512"/>
                    <a:gd name="connsiteX4" fmla="*/ 0 w 470535"/>
                    <a:gd name="connsiteY4" fmla="*/ 7620 h 267512"/>
                    <a:gd name="connsiteX5" fmla="*/ 1905 w 470535"/>
                    <a:gd name="connsiteY5" fmla="*/ 0 h 267512"/>
                    <a:gd name="connsiteX6" fmla="*/ 108585 w 470535"/>
                    <a:gd name="connsiteY6" fmla="*/ 60960 h 267512"/>
                    <a:gd name="connsiteX0" fmla="*/ 108585 w 470535"/>
                    <a:gd name="connsiteY0" fmla="*/ 106680 h 313232"/>
                    <a:gd name="connsiteX1" fmla="*/ 470535 w 470535"/>
                    <a:gd name="connsiteY1" fmla="*/ 125730 h 313232"/>
                    <a:gd name="connsiteX2" fmla="*/ 464820 w 470535"/>
                    <a:gd name="connsiteY2" fmla="*/ 262890 h 313232"/>
                    <a:gd name="connsiteX3" fmla="*/ 64770 w 470535"/>
                    <a:gd name="connsiteY3" fmla="*/ 240030 h 313232"/>
                    <a:gd name="connsiteX4" fmla="*/ 0 w 470535"/>
                    <a:gd name="connsiteY4" fmla="*/ 53340 h 313232"/>
                    <a:gd name="connsiteX5" fmla="*/ 13335 w 470535"/>
                    <a:gd name="connsiteY5" fmla="*/ 0 h 313232"/>
                    <a:gd name="connsiteX6" fmla="*/ 108585 w 470535"/>
                    <a:gd name="connsiteY6" fmla="*/ 106680 h 313232"/>
                    <a:gd name="connsiteX0" fmla="*/ 102870 w 464820"/>
                    <a:gd name="connsiteY0" fmla="*/ 106680 h 381000"/>
                    <a:gd name="connsiteX1" fmla="*/ 464820 w 464820"/>
                    <a:gd name="connsiteY1" fmla="*/ 125730 h 381000"/>
                    <a:gd name="connsiteX2" fmla="*/ 459105 w 464820"/>
                    <a:gd name="connsiteY2" fmla="*/ 262890 h 381000"/>
                    <a:gd name="connsiteX3" fmla="*/ 59055 w 464820"/>
                    <a:gd name="connsiteY3" fmla="*/ 240030 h 381000"/>
                    <a:gd name="connsiteX4" fmla="*/ 0 w 464820"/>
                    <a:gd name="connsiteY4" fmla="*/ 381000 h 381000"/>
                    <a:gd name="connsiteX5" fmla="*/ 7620 w 464820"/>
                    <a:gd name="connsiteY5" fmla="*/ 0 h 381000"/>
                    <a:gd name="connsiteX6" fmla="*/ 102870 w 464820"/>
                    <a:gd name="connsiteY6" fmla="*/ 106680 h 381000"/>
                    <a:gd name="connsiteX0" fmla="*/ 175260 w 537210"/>
                    <a:gd name="connsiteY0" fmla="*/ 0 h 274320"/>
                    <a:gd name="connsiteX1" fmla="*/ 537210 w 537210"/>
                    <a:gd name="connsiteY1" fmla="*/ 19050 h 274320"/>
                    <a:gd name="connsiteX2" fmla="*/ 531495 w 537210"/>
                    <a:gd name="connsiteY2" fmla="*/ 156210 h 274320"/>
                    <a:gd name="connsiteX3" fmla="*/ 131445 w 537210"/>
                    <a:gd name="connsiteY3" fmla="*/ 133350 h 274320"/>
                    <a:gd name="connsiteX4" fmla="*/ 72390 w 537210"/>
                    <a:gd name="connsiteY4" fmla="*/ 274320 h 274320"/>
                    <a:gd name="connsiteX5" fmla="*/ 0 w 537210"/>
                    <a:gd name="connsiteY5" fmla="*/ 9525 h 274320"/>
                    <a:gd name="connsiteX6" fmla="*/ 175260 w 537210"/>
                    <a:gd name="connsiteY6" fmla="*/ 0 h 274320"/>
                    <a:gd name="connsiteX0" fmla="*/ 123825 w 485775"/>
                    <a:gd name="connsiteY0" fmla="*/ 51435 h 325755"/>
                    <a:gd name="connsiteX1" fmla="*/ 485775 w 485775"/>
                    <a:gd name="connsiteY1" fmla="*/ 70485 h 325755"/>
                    <a:gd name="connsiteX2" fmla="*/ 480060 w 485775"/>
                    <a:gd name="connsiteY2" fmla="*/ 207645 h 325755"/>
                    <a:gd name="connsiteX3" fmla="*/ 80010 w 485775"/>
                    <a:gd name="connsiteY3" fmla="*/ 184785 h 325755"/>
                    <a:gd name="connsiteX4" fmla="*/ 20955 w 485775"/>
                    <a:gd name="connsiteY4" fmla="*/ 325755 h 325755"/>
                    <a:gd name="connsiteX5" fmla="*/ 0 w 485775"/>
                    <a:gd name="connsiteY5" fmla="*/ 0 h 325755"/>
                    <a:gd name="connsiteX6" fmla="*/ 123825 w 485775"/>
                    <a:gd name="connsiteY6" fmla="*/ 51435 h 325755"/>
                    <a:gd name="connsiteX0" fmla="*/ 270510 w 632460"/>
                    <a:gd name="connsiteY0" fmla="*/ 30480 h 304800"/>
                    <a:gd name="connsiteX1" fmla="*/ 632460 w 632460"/>
                    <a:gd name="connsiteY1" fmla="*/ 49530 h 304800"/>
                    <a:gd name="connsiteX2" fmla="*/ 626745 w 632460"/>
                    <a:gd name="connsiteY2" fmla="*/ 186690 h 304800"/>
                    <a:gd name="connsiteX3" fmla="*/ 226695 w 632460"/>
                    <a:gd name="connsiteY3" fmla="*/ 163830 h 304800"/>
                    <a:gd name="connsiteX4" fmla="*/ 167640 w 632460"/>
                    <a:gd name="connsiteY4" fmla="*/ 304800 h 304800"/>
                    <a:gd name="connsiteX5" fmla="*/ 0 w 632460"/>
                    <a:gd name="connsiteY5" fmla="*/ 0 h 304800"/>
                    <a:gd name="connsiteX6" fmla="*/ 270510 w 632460"/>
                    <a:gd name="connsiteY6" fmla="*/ 30480 h 304800"/>
                    <a:gd name="connsiteX0" fmla="*/ 270510 w 632460"/>
                    <a:gd name="connsiteY0" fmla="*/ 70933 h 345253"/>
                    <a:gd name="connsiteX1" fmla="*/ 632460 w 632460"/>
                    <a:gd name="connsiteY1" fmla="*/ 89983 h 345253"/>
                    <a:gd name="connsiteX2" fmla="*/ 626745 w 632460"/>
                    <a:gd name="connsiteY2" fmla="*/ 227143 h 345253"/>
                    <a:gd name="connsiteX3" fmla="*/ 226695 w 632460"/>
                    <a:gd name="connsiteY3" fmla="*/ 204283 h 345253"/>
                    <a:gd name="connsiteX4" fmla="*/ 167640 w 632460"/>
                    <a:gd name="connsiteY4" fmla="*/ 345253 h 345253"/>
                    <a:gd name="connsiteX5" fmla="*/ 0 w 632460"/>
                    <a:gd name="connsiteY5" fmla="*/ 40453 h 345253"/>
                    <a:gd name="connsiteX6" fmla="*/ 270510 w 632460"/>
                    <a:gd name="connsiteY6" fmla="*/ 70933 h 345253"/>
                    <a:gd name="connsiteX0" fmla="*/ 270510 w 632460"/>
                    <a:gd name="connsiteY0" fmla="*/ 73449 h 347769"/>
                    <a:gd name="connsiteX1" fmla="*/ 632460 w 632460"/>
                    <a:gd name="connsiteY1" fmla="*/ 92499 h 347769"/>
                    <a:gd name="connsiteX2" fmla="*/ 626745 w 632460"/>
                    <a:gd name="connsiteY2" fmla="*/ 229659 h 347769"/>
                    <a:gd name="connsiteX3" fmla="*/ 226695 w 632460"/>
                    <a:gd name="connsiteY3" fmla="*/ 206799 h 347769"/>
                    <a:gd name="connsiteX4" fmla="*/ 167640 w 632460"/>
                    <a:gd name="connsiteY4" fmla="*/ 347769 h 347769"/>
                    <a:gd name="connsiteX5" fmla="*/ 0 w 632460"/>
                    <a:gd name="connsiteY5" fmla="*/ 42969 h 347769"/>
                    <a:gd name="connsiteX6" fmla="*/ 270510 w 632460"/>
                    <a:gd name="connsiteY6" fmla="*/ 73449 h 347769"/>
                    <a:gd name="connsiteX0" fmla="*/ 299493 w 661443"/>
                    <a:gd name="connsiteY0" fmla="*/ 52917 h 327237"/>
                    <a:gd name="connsiteX1" fmla="*/ 661443 w 661443"/>
                    <a:gd name="connsiteY1" fmla="*/ 71967 h 327237"/>
                    <a:gd name="connsiteX2" fmla="*/ 655728 w 661443"/>
                    <a:gd name="connsiteY2" fmla="*/ 209127 h 327237"/>
                    <a:gd name="connsiteX3" fmla="*/ 255678 w 661443"/>
                    <a:gd name="connsiteY3" fmla="*/ 186267 h 327237"/>
                    <a:gd name="connsiteX4" fmla="*/ 196623 w 661443"/>
                    <a:gd name="connsiteY4" fmla="*/ 327237 h 327237"/>
                    <a:gd name="connsiteX5" fmla="*/ 28983 w 661443"/>
                    <a:gd name="connsiteY5" fmla="*/ 22437 h 327237"/>
                    <a:gd name="connsiteX6" fmla="*/ 27077 w 661443"/>
                    <a:gd name="connsiteY6" fmla="*/ 26248 h 327237"/>
                    <a:gd name="connsiteX7" fmla="*/ 299493 w 661443"/>
                    <a:gd name="connsiteY7" fmla="*/ 52917 h 327237"/>
                    <a:gd name="connsiteX0" fmla="*/ 281709 w 643659"/>
                    <a:gd name="connsiteY0" fmla="*/ 72108 h 346428"/>
                    <a:gd name="connsiteX1" fmla="*/ 643659 w 643659"/>
                    <a:gd name="connsiteY1" fmla="*/ 91158 h 346428"/>
                    <a:gd name="connsiteX2" fmla="*/ 637944 w 643659"/>
                    <a:gd name="connsiteY2" fmla="*/ 228318 h 346428"/>
                    <a:gd name="connsiteX3" fmla="*/ 237894 w 643659"/>
                    <a:gd name="connsiteY3" fmla="*/ 205458 h 346428"/>
                    <a:gd name="connsiteX4" fmla="*/ 178839 w 643659"/>
                    <a:gd name="connsiteY4" fmla="*/ 346428 h 346428"/>
                    <a:gd name="connsiteX5" fmla="*/ 11199 w 643659"/>
                    <a:gd name="connsiteY5" fmla="*/ 41628 h 346428"/>
                    <a:gd name="connsiteX6" fmla="*/ 56918 w 643659"/>
                    <a:gd name="connsiteY6" fmla="*/ 3529 h 346428"/>
                    <a:gd name="connsiteX7" fmla="*/ 281709 w 643659"/>
                    <a:gd name="connsiteY7" fmla="*/ 72108 h 346428"/>
                    <a:gd name="connsiteX0" fmla="*/ 512615 w 874565"/>
                    <a:gd name="connsiteY0" fmla="*/ 68632 h 407722"/>
                    <a:gd name="connsiteX1" fmla="*/ 874565 w 874565"/>
                    <a:gd name="connsiteY1" fmla="*/ 87682 h 407722"/>
                    <a:gd name="connsiteX2" fmla="*/ 868850 w 874565"/>
                    <a:gd name="connsiteY2" fmla="*/ 224842 h 407722"/>
                    <a:gd name="connsiteX3" fmla="*/ 468800 w 874565"/>
                    <a:gd name="connsiteY3" fmla="*/ 201982 h 407722"/>
                    <a:gd name="connsiteX4" fmla="*/ 409745 w 874565"/>
                    <a:gd name="connsiteY4" fmla="*/ 342952 h 407722"/>
                    <a:gd name="connsiteX5" fmla="*/ 2075 w 874565"/>
                    <a:gd name="connsiteY5" fmla="*/ 407722 h 407722"/>
                    <a:gd name="connsiteX6" fmla="*/ 287824 w 874565"/>
                    <a:gd name="connsiteY6" fmla="*/ 53 h 407722"/>
                    <a:gd name="connsiteX7" fmla="*/ 512615 w 874565"/>
                    <a:gd name="connsiteY7" fmla="*/ 68632 h 407722"/>
                    <a:gd name="connsiteX0" fmla="*/ 512628 w 874578"/>
                    <a:gd name="connsiteY0" fmla="*/ 11492 h 350582"/>
                    <a:gd name="connsiteX1" fmla="*/ 874578 w 874578"/>
                    <a:gd name="connsiteY1" fmla="*/ 30542 h 350582"/>
                    <a:gd name="connsiteX2" fmla="*/ 868863 w 874578"/>
                    <a:gd name="connsiteY2" fmla="*/ 167702 h 350582"/>
                    <a:gd name="connsiteX3" fmla="*/ 468813 w 874578"/>
                    <a:gd name="connsiteY3" fmla="*/ 144842 h 350582"/>
                    <a:gd name="connsiteX4" fmla="*/ 409758 w 874578"/>
                    <a:gd name="connsiteY4" fmla="*/ 285812 h 350582"/>
                    <a:gd name="connsiteX5" fmla="*/ 2088 w 874578"/>
                    <a:gd name="connsiteY5" fmla="*/ 350582 h 350582"/>
                    <a:gd name="connsiteX6" fmla="*/ 285932 w 874578"/>
                    <a:gd name="connsiteY6" fmla="*/ 63 h 350582"/>
                    <a:gd name="connsiteX7" fmla="*/ 512628 w 874578"/>
                    <a:gd name="connsiteY7" fmla="*/ 11492 h 350582"/>
                    <a:gd name="connsiteX0" fmla="*/ 512730 w 874680"/>
                    <a:gd name="connsiteY0" fmla="*/ 40061 h 379151"/>
                    <a:gd name="connsiteX1" fmla="*/ 874680 w 874680"/>
                    <a:gd name="connsiteY1" fmla="*/ 59111 h 379151"/>
                    <a:gd name="connsiteX2" fmla="*/ 868965 w 874680"/>
                    <a:gd name="connsiteY2" fmla="*/ 196271 h 379151"/>
                    <a:gd name="connsiteX3" fmla="*/ 468915 w 874680"/>
                    <a:gd name="connsiteY3" fmla="*/ 173411 h 379151"/>
                    <a:gd name="connsiteX4" fmla="*/ 409860 w 874680"/>
                    <a:gd name="connsiteY4" fmla="*/ 314381 h 379151"/>
                    <a:gd name="connsiteX5" fmla="*/ 2190 w 874680"/>
                    <a:gd name="connsiteY5" fmla="*/ 379151 h 379151"/>
                    <a:gd name="connsiteX6" fmla="*/ 272699 w 874680"/>
                    <a:gd name="connsiteY6" fmla="*/ 57 h 379151"/>
                    <a:gd name="connsiteX7" fmla="*/ 512730 w 874680"/>
                    <a:gd name="connsiteY7" fmla="*/ 40061 h 379151"/>
                    <a:gd name="connsiteX0" fmla="*/ 512730 w 874680"/>
                    <a:gd name="connsiteY0" fmla="*/ 66449 h 405539"/>
                    <a:gd name="connsiteX1" fmla="*/ 874680 w 874680"/>
                    <a:gd name="connsiteY1" fmla="*/ 85499 h 405539"/>
                    <a:gd name="connsiteX2" fmla="*/ 868965 w 874680"/>
                    <a:gd name="connsiteY2" fmla="*/ 222659 h 405539"/>
                    <a:gd name="connsiteX3" fmla="*/ 468915 w 874680"/>
                    <a:gd name="connsiteY3" fmla="*/ 199799 h 405539"/>
                    <a:gd name="connsiteX4" fmla="*/ 409860 w 874680"/>
                    <a:gd name="connsiteY4" fmla="*/ 340769 h 405539"/>
                    <a:gd name="connsiteX5" fmla="*/ 2190 w 874680"/>
                    <a:gd name="connsiteY5" fmla="*/ 405539 h 405539"/>
                    <a:gd name="connsiteX6" fmla="*/ 272699 w 874680"/>
                    <a:gd name="connsiteY6" fmla="*/ 26445 h 405539"/>
                    <a:gd name="connsiteX7" fmla="*/ 512730 w 874680"/>
                    <a:gd name="connsiteY7" fmla="*/ 66449 h 405539"/>
                    <a:gd name="connsiteX0" fmla="*/ 512730 w 874680"/>
                    <a:gd name="connsiteY0" fmla="*/ 69506 h 408596"/>
                    <a:gd name="connsiteX1" fmla="*/ 874680 w 874680"/>
                    <a:gd name="connsiteY1" fmla="*/ 88556 h 408596"/>
                    <a:gd name="connsiteX2" fmla="*/ 868965 w 874680"/>
                    <a:gd name="connsiteY2" fmla="*/ 225716 h 408596"/>
                    <a:gd name="connsiteX3" fmla="*/ 468915 w 874680"/>
                    <a:gd name="connsiteY3" fmla="*/ 202856 h 408596"/>
                    <a:gd name="connsiteX4" fmla="*/ 409860 w 874680"/>
                    <a:gd name="connsiteY4" fmla="*/ 343826 h 408596"/>
                    <a:gd name="connsiteX5" fmla="*/ 2190 w 874680"/>
                    <a:gd name="connsiteY5" fmla="*/ 408596 h 408596"/>
                    <a:gd name="connsiteX6" fmla="*/ 272699 w 874680"/>
                    <a:gd name="connsiteY6" fmla="*/ 29502 h 408596"/>
                    <a:gd name="connsiteX7" fmla="*/ 512730 w 874680"/>
                    <a:gd name="connsiteY7" fmla="*/ 69506 h 408596"/>
                    <a:gd name="connsiteX0" fmla="*/ 522181 w 884131"/>
                    <a:gd name="connsiteY0" fmla="*/ 69506 h 399071"/>
                    <a:gd name="connsiteX1" fmla="*/ 884131 w 884131"/>
                    <a:gd name="connsiteY1" fmla="*/ 88556 h 399071"/>
                    <a:gd name="connsiteX2" fmla="*/ 878416 w 884131"/>
                    <a:gd name="connsiteY2" fmla="*/ 225716 h 399071"/>
                    <a:gd name="connsiteX3" fmla="*/ 478366 w 884131"/>
                    <a:gd name="connsiteY3" fmla="*/ 202856 h 399071"/>
                    <a:gd name="connsiteX4" fmla="*/ 419311 w 884131"/>
                    <a:gd name="connsiteY4" fmla="*/ 343826 h 399071"/>
                    <a:gd name="connsiteX5" fmla="*/ 2116 w 884131"/>
                    <a:gd name="connsiteY5" fmla="*/ 399071 h 399071"/>
                    <a:gd name="connsiteX6" fmla="*/ 282150 w 884131"/>
                    <a:gd name="connsiteY6" fmla="*/ 29502 h 399071"/>
                    <a:gd name="connsiteX7" fmla="*/ 522181 w 884131"/>
                    <a:gd name="connsiteY7" fmla="*/ 69506 h 399071"/>
                    <a:gd name="connsiteX0" fmla="*/ 512731 w 874681"/>
                    <a:gd name="connsiteY0" fmla="*/ 69506 h 400976"/>
                    <a:gd name="connsiteX1" fmla="*/ 874681 w 874681"/>
                    <a:gd name="connsiteY1" fmla="*/ 88556 h 400976"/>
                    <a:gd name="connsiteX2" fmla="*/ 868966 w 874681"/>
                    <a:gd name="connsiteY2" fmla="*/ 225716 h 400976"/>
                    <a:gd name="connsiteX3" fmla="*/ 468916 w 874681"/>
                    <a:gd name="connsiteY3" fmla="*/ 202856 h 400976"/>
                    <a:gd name="connsiteX4" fmla="*/ 409861 w 874681"/>
                    <a:gd name="connsiteY4" fmla="*/ 343826 h 400976"/>
                    <a:gd name="connsiteX5" fmla="*/ 2191 w 874681"/>
                    <a:gd name="connsiteY5" fmla="*/ 400976 h 400976"/>
                    <a:gd name="connsiteX6" fmla="*/ 272700 w 874681"/>
                    <a:gd name="connsiteY6" fmla="*/ 29502 h 400976"/>
                    <a:gd name="connsiteX7" fmla="*/ 512731 w 874681"/>
                    <a:gd name="connsiteY7" fmla="*/ 69506 h 400976"/>
                    <a:gd name="connsiteX0" fmla="*/ 510540 w 872490"/>
                    <a:gd name="connsiteY0" fmla="*/ 69506 h 400976"/>
                    <a:gd name="connsiteX1" fmla="*/ 872490 w 872490"/>
                    <a:gd name="connsiteY1" fmla="*/ 88556 h 400976"/>
                    <a:gd name="connsiteX2" fmla="*/ 866775 w 872490"/>
                    <a:gd name="connsiteY2" fmla="*/ 225716 h 400976"/>
                    <a:gd name="connsiteX3" fmla="*/ 466725 w 872490"/>
                    <a:gd name="connsiteY3" fmla="*/ 202856 h 400976"/>
                    <a:gd name="connsiteX4" fmla="*/ 407670 w 872490"/>
                    <a:gd name="connsiteY4" fmla="*/ 343826 h 400976"/>
                    <a:gd name="connsiteX5" fmla="*/ 0 w 872490"/>
                    <a:gd name="connsiteY5" fmla="*/ 400976 h 400976"/>
                    <a:gd name="connsiteX6" fmla="*/ 270509 w 872490"/>
                    <a:gd name="connsiteY6" fmla="*/ 29502 h 400976"/>
                    <a:gd name="connsiteX7" fmla="*/ 510540 w 872490"/>
                    <a:gd name="connsiteY7" fmla="*/ 69506 h 400976"/>
                    <a:gd name="connsiteX0" fmla="*/ 510540 w 872490"/>
                    <a:gd name="connsiteY0" fmla="*/ 69506 h 400976"/>
                    <a:gd name="connsiteX1" fmla="*/ 872490 w 872490"/>
                    <a:gd name="connsiteY1" fmla="*/ 88556 h 400976"/>
                    <a:gd name="connsiteX2" fmla="*/ 866775 w 872490"/>
                    <a:gd name="connsiteY2" fmla="*/ 225716 h 400976"/>
                    <a:gd name="connsiteX3" fmla="*/ 466725 w 872490"/>
                    <a:gd name="connsiteY3" fmla="*/ 202856 h 400976"/>
                    <a:gd name="connsiteX4" fmla="*/ 407670 w 872490"/>
                    <a:gd name="connsiteY4" fmla="*/ 343826 h 400976"/>
                    <a:gd name="connsiteX5" fmla="*/ 0 w 872490"/>
                    <a:gd name="connsiteY5" fmla="*/ 400976 h 400976"/>
                    <a:gd name="connsiteX6" fmla="*/ 270509 w 872490"/>
                    <a:gd name="connsiteY6" fmla="*/ 29502 h 400976"/>
                    <a:gd name="connsiteX7" fmla="*/ 510540 w 872490"/>
                    <a:gd name="connsiteY7" fmla="*/ 69506 h 400976"/>
                    <a:gd name="connsiteX0" fmla="*/ 510540 w 872490"/>
                    <a:gd name="connsiteY0" fmla="*/ 69506 h 400976"/>
                    <a:gd name="connsiteX1" fmla="*/ 872490 w 872490"/>
                    <a:gd name="connsiteY1" fmla="*/ 88556 h 400976"/>
                    <a:gd name="connsiteX2" fmla="*/ 866775 w 872490"/>
                    <a:gd name="connsiteY2" fmla="*/ 225716 h 400976"/>
                    <a:gd name="connsiteX3" fmla="*/ 466725 w 872490"/>
                    <a:gd name="connsiteY3" fmla="*/ 202856 h 400976"/>
                    <a:gd name="connsiteX4" fmla="*/ 407670 w 872490"/>
                    <a:gd name="connsiteY4" fmla="*/ 343826 h 400976"/>
                    <a:gd name="connsiteX5" fmla="*/ 0 w 872490"/>
                    <a:gd name="connsiteY5" fmla="*/ 400976 h 400976"/>
                    <a:gd name="connsiteX6" fmla="*/ 270509 w 872490"/>
                    <a:gd name="connsiteY6" fmla="*/ 29502 h 400976"/>
                    <a:gd name="connsiteX7" fmla="*/ 510540 w 872490"/>
                    <a:gd name="connsiteY7" fmla="*/ 69506 h 400976"/>
                    <a:gd name="connsiteX0" fmla="*/ 512445 w 874395"/>
                    <a:gd name="connsiteY0" fmla="*/ 69506 h 393356"/>
                    <a:gd name="connsiteX1" fmla="*/ 874395 w 874395"/>
                    <a:gd name="connsiteY1" fmla="*/ 88556 h 393356"/>
                    <a:gd name="connsiteX2" fmla="*/ 868680 w 874395"/>
                    <a:gd name="connsiteY2" fmla="*/ 225716 h 393356"/>
                    <a:gd name="connsiteX3" fmla="*/ 468630 w 874395"/>
                    <a:gd name="connsiteY3" fmla="*/ 202856 h 393356"/>
                    <a:gd name="connsiteX4" fmla="*/ 409575 w 874395"/>
                    <a:gd name="connsiteY4" fmla="*/ 343826 h 393356"/>
                    <a:gd name="connsiteX5" fmla="*/ 0 w 874395"/>
                    <a:gd name="connsiteY5" fmla="*/ 393356 h 393356"/>
                    <a:gd name="connsiteX6" fmla="*/ 272414 w 874395"/>
                    <a:gd name="connsiteY6" fmla="*/ 29502 h 393356"/>
                    <a:gd name="connsiteX7" fmla="*/ 512445 w 874395"/>
                    <a:gd name="connsiteY7" fmla="*/ 69506 h 393356"/>
                    <a:gd name="connsiteX0" fmla="*/ 512445 w 874395"/>
                    <a:gd name="connsiteY0" fmla="*/ 69506 h 393356"/>
                    <a:gd name="connsiteX1" fmla="*/ 874395 w 874395"/>
                    <a:gd name="connsiteY1" fmla="*/ 88556 h 393356"/>
                    <a:gd name="connsiteX2" fmla="*/ 868680 w 874395"/>
                    <a:gd name="connsiteY2" fmla="*/ 225716 h 393356"/>
                    <a:gd name="connsiteX3" fmla="*/ 468630 w 874395"/>
                    <a:gd name="connsiteY3" fmla="*/ 202856 h 393356"/>
                    <a:gd name="connsiteX4" fmla="*/ 409575 w 874395"/>
                    <a:gd name="connsiteY4" fmla="*/ 343826 h 393356"/>
                    <a:gd name="connsiteX5" fmla="*/ 0 w 874395"/>
                    <a:gd name="connsiteY5" fmla="*/ 393356 h 393356"/>
                    <a:gd name="connsiteX6" fmla="*/ 272414 w 874395"/>
                    <a:gd name="connsiteY6" fmla="*/ 29502 h 393356"/>
                    <a:gd name="connsiteX7" fmla="*/ 512445 w 874395"/>
                    <a:gd name="connsiteY7" fmla="*/ 69506 h 393356"/>
                    <a:gd name="connsiteX0" fmla="*/ 512445 w 874395"/>
                    <a:gd name="connsiteY0" fmla="*/ 69506 h 393356"/>
                    <a:gd name="connsiteX1" fmla="*/ 874395 w 874395"/>
                    <a:gd name="connsiteY1" fmla="*/ 88556 h 393356"/>
                    <a:gd name="connsiteX2" fmla="*/ 868680 w 874395"/>
                    <a:gd name="connsiteY2" fmla="*/ 225716 h 393356"/>
                    <a:gd name="connsiteX3" fmla="*/ 468630 w 874395"/>
                    <a:gd name="connsiteY3" fmla="*/ 202856 h 393356"/>
                    <a:gd name="connsiteX4" fmla="*/ 409575 w 874395"/>
                    <a:gd name="connsiteY4" fmla="*/ 343826 h 393356"/>
                    <a:gd name="connsiteX5" fmla="*/ 177166 w 874395"/>
                    <a:gd name="connsiteY5" fmla="*/ 366688 h 393356"/>
                    <a:gd name="connsiteX6" fmla="*/ 0 w 874395"/>
                    <a:gd name="connsiteY6" fmla="*/ 393356 h 393356"/>
                    <a:gd name="connsiteX7" fmla="*/ 272414 w 874395"/>
                    <a:gd name="connsiteY7" fmla="*/ 29502 h 393356"/>
                    <a:gd name="connsiteX8" fmla="*/ 512445 w 874395"/>
                    <a:gd name="connsiteY8" fmla="*/ 69506 h 393356"/>
                    <a:gd name="connsiteX0" fmla="*/ 632459 w 994409"/>
                    <a:gd name="connsiteY0" fmla="*/ 69506 h 761023"/>
                    <a:gd name="connsiteX1" fmla="*/ 994409 w 994409"/>
                    <a:gd name="connsiteY1" fmla="*/ 88556 h 761023"/>
                    <a:gd name="connsiteX2" fmla="*/ 988694 w 994409"/>
                    <a:gd name="connsiteY2" fmla="*/ 225716 h 761023"/>
                    <a:gd name="connsiteX3" fmla="*/ 588644 w 994409"/>
                    <a:gd name="connsiteY3" fmla="*/ 202856 h 761023"/>
                    <a:gd name="connsiteX4" fmla="*/ 529589 w 994409"/>
                    <a:gd name="connsiteY4" fmla="*/ 343826 h 761023"/>
                    <a:gd name="connsiteX5" fmla="*/ 0 w 994409"/>
                    <a:gd name="connsiteY5" fmla="*/ 761023 h 761023"/>
                    <a:gd name="connsiteX6" fmla="*/ 120014 w 994409"/>
                    <a:gd name="connsiteY6" fmla="*/ 393356 h 761023"/>
                    <a:gd name="connsiteX7" fmla="*/ 392428 w 994409"/>
                    <a:gd name="connsiteY7" fmla="*/ 29502 h 761023"/>
                    <a:gd name="connsiteX8" fmla="*/ 632459 w 994409"/>
                    <a:gd name="connsiteY8" fmla="*/ 69506 h 761023"/>
                    <a:gd name="connsiteX0" fmla="*/ 632459 w 994409"/>
                    <a:gd name="connsiteY0" fmla="*/ 69506 h 761023"/>
                    <a:gd name="connsiteX1" fmla="*/ 994409 w 994409"/>
                    <a:gd name="connsiteY1" fmla="*/ 88556 h 761023"/>
                    <a:gd name="connsiteX2" fmla="*/ 988694 w 994409"/>
                    <a:gd name="connsiteY2" fmla="*/ 225716 h 761023"/>
                    <a:gd name="connsiteX3" fmla="*/ 588644 w 994409"/>
                    <a:gd name="connsiteY3" fmla="*/ 202856 h 761023"/>
                    <a:gd name="connsiteX4" fmla="*/ 529589 w 994409"/>
                    <a:gd name="connsiteY4" fmla="*/ 343826 h 761023"/>
                    <a:gd name="connsiteX5" fmla="*/ 0 w 994409"/>
                    <a:gd name="connsiteY5" fmla="*/ 761023 h 761023"/>
                    <a:gd name="connsiteX6" fmla="*/ 120014 w 994409"/>
                    <a:gd name="connsiteY6" fmla="*/ 393356 h 761023"/>
                    <a:gd name="connsiteX7" fmla="*/ 392428 w 994409"/>
                    <a:gd name="connsiteY7" fmla="*/ 29502 h 761023"/>
                    <a:gd name="connsiteX8" fmla="*/ 632459 w 994409"/>
                    <a:gd name="connsiteY8" fmla="*/ 69506 h 761023"/>
                    <a:gd name="connsiteX0" fmla="*/ 632459 w 994409"/>
                    <a:gd name="connsiteY0" fmla="*/ 69506 h 761023"/>
                    <a:gd name="connsiteX1" fmla="*/ 994409 w 994409"/>
                    <a:gd name="connsiteY1" fmla="*/ 88556 h 761023"/>
                    <a:gd name="connsiteX2" fmla="*/ 988694 w 994409"/>
                    <a:gd name="connsiteY2" fmla="*/ 225716 h 761023"/>
                    <a:gd name="connsiteX3" fmla="*/ 588644 w 994409"/>
                    <a:gd name="connsiteY3" fmla="*/ 202856 h 761023"/>
                    <a:gd name="connsiteX4" fmla="*/ 529589 w 994409"/>
                    <a:gd name="connsiteY4" fmla="*/ 343826 h 761023"/>
                    <a:gd name="connsiteX5" fmla="*/ 0 w 994409"/>
                    <a:gd name="connsiteY5" fmla="*/ 761023 h 761023"/>
                    <a:gd name="connsiteX6" fmla="*/ 120014 w 994409"/>
                    <a:gd name="connsiteY6" fmla="*/ 393356 h 761023"/>
                    <a:gd name="connsiteX7" fmla="*/ 392428 w 994409"/>
                    <a:gd name="connsiteY7" fmla="*/ 29502 h 761023"/>
                    <a:gd name="connsiteX8" fmla="*/ 632459 w 994409"/>
                    <a:gd name="connsiteY8" fmla="*/ 69506 h 761023"/>
                    <a:gd name="connsiteX0" fmla="*/ 632459 w 994409"/>
                    <a:gd name="connsiteY0" fmla="*/ 69506 h 721018"/>
                    <a:gd name="connsiteX1" fmla="*/ 994409 w 994409"/>
                    <a:gd name="connsiteY1" fmla="*/ 88556 h 721018"/>
                    <a:gd name="connsiteX2" fmla="*/ 988694 w 994409"/>
                    <a:gd name="connsiteY2" fmla="*/ 225716 h 721018"/>
                    <a:gd name="connsiteX3" fmla="*/ 588644 w 994409"/>
                    <a:gd name="connsiteY3" fmla="*/ 202856 h 721018"/>
                    <a:gd name="connsiteX4" fmla="*/ 529589 w 994409"/>
                    <a:gd name="connsiteY4" fmla="*/ 343826 h 721018"/>
                    <a:gd name="connsiteX5" fmla="*/ 0 w 994409"/>
                    <a:gd name="connsiteY5" fmla="*/ 721018 h 721018"/>
                    <a:gd name="connsiteX6" fmla="*/ 120014 w 994409"/>
                    <a:gd name="connsiteY6" fmla="*/ 393356 h 721018"/>
                    <a:gd name="connsiteX7" fmla="*/ 392428 w 994409"/>
                    <a:gd name="connsiteY7" fmla="*/ 29502 h 721018"/>
                    <a:gd name="connsiteX8" fmla="*/ 632459 w 994409"/>
                    <a:gd name="connsiteY8" fmla="*/ 69506 h 721018"/>
                    <a:gd name="connsiteX0" fmla="*/ 678024 w 1039974"/>
                    <a:gd name="connsiteY0" fmla="*/ 69506 h 766160"/>
                    <a:gd name="connsiteX1" fmla="*/ 1039974 w 1039974"/>
                    <a:gd name="connsiteY1" fmla="*/ 88556 h 766160"/>
                    <a:gd name="connsiteX2" fmla="*/ 1034259 w 1039974"/>
                    <a:gd name="connsiteY2" fmla="*/ 225716 h 766160"/>
                    <a:gd name="connsiteX3" fmla="*/ 634209 w 1039974"/>
                    <a:gd name="connsiteY3" fmla="*/ 202856 h 766160"/>
                    <a:gd name="connsiteX4" fmla="*/ 575154 w 1039974"/>
                    <a:gd name="connsiteY4" fmla="*/ 343826 h 766160"/>
                    <a:gd name="connsiteX5" fmla="*/ 45565 w 1039974"/>
                    <a:gd name="connsiteY5" fmla="*/ 721018 h 766160"/>
                    <a:gd name="connsiteX6" fmla="*/ 41755 w 1039974"/>
                    <a:gd name="connsiteY6" fmla="*/ 722923 h 766160"/>
                    <a:gd name="connsiteX7" fmla="*/ 165579 w 1039974"/>
                    <a:gd name="connsiteY7" fmla="*/ 393356 h 766160"/>
                    <a:gd name="connsiteX8" fmla="*/ 437993 w 1039974"/>
                    <a:gd name="connsiteY8" fmla="*/ 29502 h 766160"/>
                    <a:gd name="connsiteX9" fmla="*/ 678024 w 1039974"/>
                    <a:gd name="connsiteY9" fmla="*/ 69506 h 766160"/>
                    <a:gd name="connsiteX0" fmla="*/ 672464 w 1034414"/>
                    <a:gd name="connsiteY0" fmla="*/ 69506 h 746494"/>
                    <a:gd name="connsiteX1" fmla="*/ 1034414 w 1034414"/>
                    <a:gd name="connsiteY1" fmla="*/ 88556 h 746494"/>
                    <a:gd name="connsiteX2" fmla="*/ 1028699 w 1034414"/>
                    <a:gd name="connsiteY2" fmla="*/ 225716 h 746494"/>
                    <a:gd name="connsiteX3" fmla="*/ 628649 w 1034414"/>
                    <a:gd name="connsiteY3" fmla="*/ 202856 h 746494"/>
                    <a:gd name="connsiteX4" fmla="*/ 569594 w 1034414"/>
                    <a:gd name="connsiteY4" fmla="*/ 343826 h 746494"/>
                    <a:gd name="connsiteX5" fmla="*/ 40005 w 1034414"/>
                    <a:gd name="connsiteY5" fmla="*/ 721018 h 746494"/>
                    <a:gd name="connsiteX6" fmla="*/ 55245 w 1034414"/>
                    <a:gd name="connsiteY6" fmla="*/ 661963 h 746494"/>
                    <a:gd name="connsiteX7" fmla="*/ 160019 w 1034414"/>
                    <a:gd name="connsiteY7" fmla="*/ 393356 h 746494"/>
                    <a:gd name="connsiteX8" fmla="*/ 432433 w 1034414"/>
                    <a:gd name="connsiteY8" fmla="*/ 29502 h 746494"/>
                    <a:gd name="connsiteX9" fmla="*/ 672464 w 1034414"/>
                    <a:gd name="connsiteY9" fmla="*/ 69506 h 746494"/>
                    <a:gd name="connsiteX0" fmla="*/ 880577 w 1242527"/>
                    <a:gd name="connsiteY0" fmla="*/ 69506 h 1072386"/>
                    <a:gd name="connsiteX1" fmla="*/ 1242527 w 1242527"/>
                    <a:gd name="connsiteY1" fmla="*/ 88556 h 1072386"/>
                    <a:gd name="connsiteX2" fmla="*/ 1236812 w 1242527"/>
                    <a:gd name="connsiteY2" fmla="*/ 225716 h 1072386"/>
                    <a:gd name="connsiteX3" fmla="*/ 836762 w 1242527"/>
                    <a:gd name="connsiteY3" fmla="*/ 202856 h 1072386"/>
                    <a:gd name="connsiteX4" fmla="*/ 777707 w 1242527"/>
                    <a:gd name="connsiteY4" fmla="*/ 343826 h 1072386"/>
                    <a:gd name="connsiteX5" fmla="*/ 15708 w 1242527"/>
                    <a:gd name="connsiteY5" fmla="*/ 1065823 h 1072386"/>
                    <a:gd name="connsiteX6" fmla="*/ 263358 w 1242527"/>
                    <a:gd name="connsiteY6" fmla="*/ 661963 h 1072386"/>
                    <a:gd name="connsiteX7" fmla="*/ 368132 w 1242527"/>
                    <a:gd name="connsiteY7" fmla="*/ 393356 h 1072386"/>
                    <a:gd name="connsiteX8" fmla="*/ 640546 w 1242527"/>
                    <a:gd name="connsiteY8" fmla="*/ 29502 h 1072386"/>
                    <a:gd name="connsiteX9" fmla="*/ 880577 w 1242527"/>
                    <a:gd name="connsiteY9" fmla="*/ 69506 h 1072386"/>
                    <a:gd name="connsiteX0" fmla="*/ 880899 w 1242849"/>
                    <a:gd name="connsiteY0" fmla="*/ 69506 h 1073182"/>
                    <a:gd name="connsiteX1" fmla="*/ 1242849 w 1242849"/>
                    <a:gd name="connsiteY1" fmla="*/ 88556 h 1073182"/>
                    <a:gd name="connsiteX2" fmla="*/ 1237134 w 1242849"/>
                    <a:gd name="connsiteY2" fmla="*/ 225716 h 1073182"/>
                    <a:gd name="connsiteX3" fmla="*/ 837084 w 1242849"/>
                    <a:gd name="connsiteY3" fmla="*/ 202856 h 1073182"/>
                    <a:gd name="connsiteX4" fmla="*/ 778029 w 1242849"/>
                    <a:gd name="connsiteY4" fmla="*/ 343826 h 1073182"/>
                    <a:gd name="connsiteX5" fmla="*/ 16030 w 1242849"/>
                    <a:gd name="connsiteY5" fmla="*/ 1065823 h 1073182"/>
                    <a:gd name="connsiteX6" fmla="*/ 256060 w 1242849"/>
                    <a:gd name="connsiteY6" fmla="*/ 711493 h 1073182"/>
                    <a:gd name="connsiteX7" fmla="*/ 368454 w 1242849"/>
                    <a:gd name="connsiteY7" fmla="*/ 393356 h 1073182"/>
                    <a:gd name="connsiteX8" fmla="*/ 640868 w 1242849"/>
                    <a:gd name="connsiteY8" fmla="*/ 29502 h 1073182"/>
                    <a:gd name="connsiteX9" fmla="*/ 880899 w 1242849"/>
                    <a:gd name="connsiteY9" fmla="*/ 69506 h 1073182"/>
                    <a:gd name="connsiteX0" fmla="*/ 879134 w 1241084"/>
                    <a:gd name="connsiteY0" fmla="*/ 69506 h 1080661"/>
                    <a:gd name="connsiteX1" fmla="*/ 1241084 w 1241084"/>
                    <a:gd name="connsiteY1" fmla="*/ 88556 h 1080661"/>
                    <a:gd name="connsiteX2" fmla="*/ 1235369 w 1241084"/>
                    <a:gd name="connsiteY2" fmla="*/ 225716 h 1080661"/>
                    <a:gd name="connsiteX3" fmla="*/ 835319 w 1241084"/>
                    <a:gd name="connsiteY3" fmla="*/ 202856 h 1080661"/>
                    <a:gd name="connsiteX4" fmla="*/ 776264 w 1241084"/>
                    <a:gd name="connsiteY4" fmla="*/ 343826 h 1080661"/>
                    <a:gd name="connsiteX5" fmla="*/ 14265 w 1241084"/>
                    <a:gd name="connsiteY5" fmla="*/ 1065823 h 1080661"/>
                    <a:gd name="connsiteX6" fmla="*/ 277156 w 1241084"/>
                    <a:gd name="connsiteY6" fmla="*/ 821983 h 1080661"/>
                    <a:gd name="connsiteX7" fmla="*/ 254295 w 1241084"/>
                    <a:gd name="connsiteY7" fmla="*/ 711493 h 1080661"/>
                    <a:gd name="connsiteX8" fmla="*/ 366689 w 1241084"/>
                    <a:gd name="connsiteY8" fmla="*/ 393356 h 1080661"/>
                    <a:gd name="connsiteX9" fmla="*/ 639103 w 1241084"/>
                    <a:gd name="connsiteY9" fmla="*/ 29502 h 1080661"/>
                    <a:gd name="connsiteX10" fmla="*/ 879134 w 1241084"/>
                    <a:gd name="connsiteY10" fmla="*/ 69506 h 1080661"/>
                    <a:gd name="connsiteX0" fmla="*/ 894905 w 1256855"/>
                    <a:gd name="connsiteY0" fmla="*/ 69506 h 1089457"/>
                    <a:gd name="connsiteX1" fmla="*/ 1256855 w 1256855"/>
                    <a:gd name="connsiteY1" fmla="*/ 88556 h 1089457"/>
                    <a:gd name="connsiteX2" fmla="*/ 1251140 w 1256855"/>
                    <a:gd name="connsiteY2" fmla="*/ 225716 h 1089457"/>
                    <a:gd name="connsiteX3" fmla="*/ 851090 w 1256855"/>
                    <a:gd name="connsiteY3" fmla="*/ 202856 h 1089457"/>
                    <a:gd name="connsiteX4" fmla="*/ 792035 w 1256855"/>
                    <a:gd name="connsiteY4" fmla="*/ 343826 h 1089457"/>
                    <a:gd name="connsiteX5" fmla="*/ 30036 w 1256855"/>
                    <a:gd name="connsiteY5" fmla="*/ 1065823 h 1089457"/>
                    <a:gd name="connsiteX6" fmla="*/ 98617 w 1256855"/>
                    <a:gd name="connsiteY6" fmla="*/ 943903 h 1089457"/>
                    <a:gd name="connsiteX7" fmla="*/ 270066 w 1256855"/>
                    <a:gd name="connsiteY7" fmla="*/ 711493 h 1089457"/>
                    <a:gd name="connsiteX8" fmla="*/ 382460 w 1256855"/>
                    <a:gd name="connsiteY8" fmla="*/ 393356 h 1089457"/>
                    <a:gd name="connsiteX9" fmla="*/ 654874 w 1256855"/>
                    <a:gd name="connsiteY9" fmla="*/ 29502 h 1089457"/>
                    <a:gd name="connsiteX10" fmla="*/ 894905 w 1256855"/>
                    <a:gd name="connsiteY10" fmla="*/ 69506 h 1089457"/>
                    <a:gd name="connsiteX0" fmla="*/ 814433 w 1176383"/>
                    <a:gd name="connsiteY0" fmla="*/ 69506 h 1116911"/>
                    <a:gd name="connsiteX1" fmla="*/ 1176383 w 1176383"/>
                    <a:gd name="connsiteY1" fmla="*/ 88556 h 1116911"/>
                    <a:gd name="connsiteX2" fmla="*/ 1170668 w 1176383"/>
                    <a:gd name="connsiteY2" fmla="*/ 225716 h 1116911"/>
                    <a:gd name="connsiteX3" fmla="*/ 770618 w 1176383"/>
                    <a:gd name="connsiteY3" fmla="*/ 202856 h 1116911"/>
                    <a:gd name="connsiteX4" fmla="*/ 711563 w 1176383"/>
                    <a:gd name="connsiteY4" fmla="*/ 343826 h 1116911"/>
                    <a:gd name="connsiteX5" fmla="*/ 88629 w 1176383"/>
                    <a:gd name="connsiteY5" fmla="*/ 1096303 h 1116911"/>
                    <a:gd name="connsiteX6" fmla="*/ 18145 w 1176383"/>
                    <a:gd name="connsiteY6" fmla="*/ 943903 h 1116911"/>
                    <a:gd name="connsiteX7" fmla="*/ 189594 w 1176383"/>
                    <a:gd name="connsiteY7" fmla="*/ 711493 h 1116911"/>
                    <a:gd name="connsiteX8" fmla="*/ 301988 w 1176383"/>
                    <a:gd name="connsiteY8" fmla="*/ 393356 h 1116911"/>
                    <a:gd name="connsiteX9" fmla="*/ 574402 w 1176383"/>
                    <a:gd name="connsiteY9" fmla="*/ 29502 h 1116911"/>
                    <a:gd name="connsiteX10" fmla="*/ 814433 w 1176383"/>
                    <a:gd name="connsiteY10" fmla="*/ 69506 h 1116911"/>
                    <a:gd name="connsiteX0" fmla="*/ 829563 w 1191513"/>
                    <a:gd name="connsiteY0" fmla="*/ 69506 h 1153900"/>
                    <a:gd name="connsiteX1" fmla="*/ 1191513 w 1191513"/>
                    <a:gd name="connsiteY1" fmla="*/ 88556 h 1153900"/>
                    <a:gd name="connsiteX2" fmla="*/ 1185798 w 1191513"/>
                    <a:gd name="connsiteY2" fmla="*/ 225716 h 1153900"/>
                    <a:gd name="connsiteX3" fmla="*/ 785748 w 1191513"/>
                    <a:gd name="connsiteY3" fmla="*/ 202856 h 1153900"/>
                    <a:gd name="connsiteX4" fmla="*/ 726693 w 1191513"/>
                    <a:gd name="connsiteY4" fmla="*/ 343826 h 1153900"/>
                    <a:gd name="connsiteX5" fmla="*/ 103759 w 1191513"/>
                    <a:gd name="connsiteY5" fmla="*/ 1096303 h 1153900"/>
                    <a:gd name="connsiteX6" fmla="*/ 33275 w 1191513"/>
                    <a:gd name="connsiteY6" fmla="*/ 943903 h 1153900"/>
                    <a:gd name="connsiteX7" fmla="*/ 204724 w 1191513"/>
                    <a:gd name="connsiteY7" fmla="*/ 711493 h 1153900"/>
                    <a:gd name="connsiteX8" fmla="*/ 317118 w 1191513"/>
                    <a:gd name="connsiteY8" fmla="*/ 393356 h 1153900"/>
                    <a:gd name="connsiteX9" fmla="*/ 589532 w 1191513"/>
                    <a:gd name="connsiteY9" fmla="*/ 29502 h 1153900"/>
                    <a:gd name="connsiteX10" fmla="*/ 829563 w 1191513"/>
                    <a:gd name="connsiteY10" fmla="*/ 69506 h 1153900"/>
                    <a:gd name="connsiteX0" fmla="*/ 841096 w 1203046"/>
                    <a:gd name="connsiteY0" fmla="*/ 69506 h 1186980"/>
                    <a:gd name="connsiteX1" fmla="*/ 1203046 w 1203046"/>
                    <a:gd name="connsiteY1" fmla="*/ 88556 h 1186980"/>
                    <a:gd name="connsiteX2" fmla="*/ 1197331 w 1203046"/>
                    <a:gd name="connsiteY2" fmla="*/ 225716 h 1186980"/>
                    <a:gd name="connsiteX3" fmla="*/ 797281 w 1203046"/>
                    <a:gd name="connsiteY3" fmla="*/ 202856 h 1186980"/>
                    <a:gd name="connsiteX4" fmla="*/ 738226 w 1203046"/>
                    <a:gd name="connsiteY4" fmla="*/ 343826 h 1186980"/>
                    <a:gd name="connsiteX5" fmla="*/ 90527 w 1203046"/>
                    <a:gd name="connsiteY5" fmla="*/ 1134403 h 1186980"/>
                    <a:gd name="connsiteX6" fmla="*/ 44808 w 1203046"/>
                    <a:gd name="connsiteY6" fmla="*/ 943903 h 1186980"/>
                    <a:gd name="connsiteX7" fmla="*/ 216257 w 1203046"/>
                    <a:gd name="connsiteY7" fmla="*/ 711493 h 1186980"/>
                    <a:gd name="connsiteX8" fmla="*/ 328651 w 1203046"/>
                    <a:gd name="connsiteY8" fmla="*/ 393356 h 1186980"/>
                    <a:gd name="connsiteX9" fmla="*/ 601065 w 1203046"/>
                    <a:gd name="connsiteY9" fmla="*/ 29502 h 1186980"/>
                    <a:gd name="connsiteX10" fmla="*/ 841096 w 1203046"/>
                    <a:gd name="connsiteY10" fmla="*/ 69506 h 1186980"/>
                    <a:gd name="connsiteX0" fmla="*/ 860141 w 1222091"/>
                    <a:gd name="connsiteY0" fmla="*/ 69506 h 1199049"/>
                    <a:gd name="connsiteX1" fmla="*/ 1222091 w 1222091"/>
                    <a:gd name="connsiteY1" fmla="*/ 88556 h 1199049"/>
                    <a:gd name="connsiteX2" fmla="*/ 1216376 w 1222091"/>
                    <a:gd name="connsiteY2" fmla="*/ 225716 h 1199049"/>
                    <a:gd name="connsiteX3" fmla="*/ 816326 w 1222091"/>
                    <a:gd name="connsiteY3" fmla="*/ 202856 h 1199049"/>
                    <a:gd name="connsiteX4" fmla="*/ 757271 w 1222091"/>
                    <a:gd name="connsiteY4" fmla="*/ 343826 h 1199049"/>
                    <a:gd name="connsiteX5" fmla="*/ 109572 w 1222091"/>
                    <a:gd name="connsiteY5" fmla="*/ 1134403 h 1199049"/>
                    <a:gd name="connsiteX6" fmla="*/ 29563 w 1222091"/>
                    <a:gd name="connsiteY6" fmla="*/ 1025818 h 1199049"/>
                    <a:gd name="connsiteX7" fmla="*/ 235302 w 1222091"/>
                    <a:gd name="connsiteY7" fmla="*/ 711493 h 1199049"/>
                    <a:gd name="connsiteX8" fmla="*/ 347696 w 1222091"/>
                    <a:gd name="connsiteY8" fmla="*/ 393356 h 1199049"/>
                    <a:gd name="connsiteX9" fmla="*/ 620110 w 1222091"/>
                    <a:gd name="connsiteY9" fmla="*/ 29502 h 1199049"/>
                    <a:gd name="connsiteX10" fmla="*/ 860141 w 1222091"/>
                    <a:gd name="connsiteY10" fmla="*/ 69506 h 1199049"/>
                    <a:gd name="connsiteX0" fmla="*/ 868967 w 1230917"/>
                    <a:gd name="connsiteY0" fmla="*/ 69506 h 1199394"/>
                    <a:gd name="connsiteX1" fmla="*/ 1230917 w 1230917"/>
                    <a:gd name="connsiteY1" fmla="*/ 88556 h 1199394"/>
                    <a:gd name="connsiteX2" fmla="*/ 1225202 w 1230917"/>
                    <a:gd name="connsiteY2" fmla="*/ 225716 h 1199394"/>
                    <a:gd name="connsiteX3" fmla="*/ 825152 w 1230917"/>
                    <a:gd name="connsiteY3" fmla="*/ 202856 h 1199394"/>
                    <a:gd name="connsiteX4" fmla="*/ 766097 w 1230917"/>
                    <a:gd name="connsiteY4" fmla="*/ 343826 h 1199394"/>
                    <a:gd name="connsiteX5" fmla="*/ 118398 w 1230917"/>
                    <a:gd name="connsiteY5" fmla="*/ 1134403 h 1199394"/>
                    <a:gd name="connsiteX6" fmla="*/ 25054 w 1230917"/>
                    <a:gd name="connsiteY6" fmla="*/ 1027723 h 1199394"/>
                    <a:gd name="connsiteX7" fmla="*/ 244128 w 1230917"/>
                    <a:gd name="connsiteY7" fmla="*/ 711493 h 1199394"/>
                    <a:gd name="connsiteX8" fmla="*/ 356522 w 1230917"/>
                    <a:gd name="connsiteY8" fmla="*/ 393356 h 1199394"/>
                    <a:gd name="connsiteX9" fmla="*/ 628936 w 1230917"/>
                    <a:gd name="connsiteY9" fmla="*/ 29502 h 1199394"/>
                    <a:gd name="connsiteX10" fmla="*/ 868967 w 1230917"/>
                    <a:gd name="connsiteY10" fmla="*/ 69506 h 1199394"/>
                    <a:gd name="connsiteX0" fmla="*/ 884117 w 1246067"/>
                    <a:gd name="connsiteY0" fmla="*/ 69506 h 1189229"/>
                    <a:gd name="connsiteX1" fmla="*/ 1246067 w 1246067"/>
                    <a:gd name="connsiteY1" fmla="*/ 88556 h 1189229"/>
                    <a:gd name="connsiteX2" fmla="*/ 1240352 w 1246067"/>
                    <a:gd name="connsiteY2" fmla="*/ 225716 h 1189229"/>
                    <a:gd name="connsiteX3" fmla="*/ 840302 w 1246067"/>
                    <a:gd name="connsiteY3" fmla="*/ 202856 h 1189229"/>
                    <a:gd name="connsiteX4" fmla="*/ 781247 w 1246067"/>
                    <a:gd name="connsiteY4" fmla="*/ 343826 h 1189229"/>
                    <a:gd name="connsiteX5" fmla="*/ 133548 w 1246067"/>
                    <a:gd name="connsiteY5" fmla="*/ 1134403 h 1189229"/>
                    <a:gd name="connsiteX6" fmla="*/ 40204 w 1246067"/>
                    <a:gd name="connsiteY6" fmla="*/ 1027723 h 1189229"/>
                    <a:gd name="connsiteX7" fmla="*/ 259278 w 1246067"/>
                    <a:gd name="connsiteY7" fmla="*/ 711493 h 1189229"/>
                    <a:gd name="connsiteX8" fmla="*/ 371672 w 1246067"/>
                    <a:gd name="connsiteY8" fmla="*/ 393356 h 1189229"/>
                    <a:gd name="connsiteX9" fmla="*/ 644086 w 1246067"/>
                    <a:gd name="connsiteY9" fmla="*/ 29502 h 1189229"/>
                    <a:gd name="connsiteX10" fmla="*/ 884117 w 1246067"/>
                    <a:gd name="connsiteY10" fmla="*/ 69506 h 1189229"/>
                    <a:gd name="connsiteX0" fmla="*/ 846307 w 1208257"/>
                    <a:gd name="connsiteY0" fmla="*/ 69506 h 1184789"/>
                    <a:gd name="connsiteX1" fmla="*/ 1208257 w 1208257"/>
                    <a:gd name="connsiteY1" fmla="*/ 88556 h 1184789"/>
                    <a:gd name="connsiteX2" fmla="*/ 1202542 w 1208257"/>
                    <a:gd name="connsiteY2" fmla="*/ 225716 h 1184789"/>
                    <a:gd name="connsiteX3" fmla="*/ 802492 w 1208257"/>
                    <a:gd name="connsiteY3" fmla="*/ 202856 h 1184789"/>
                    <a:gd name="connsiteX4" fmla="*/ 743437 w 1208257"/>
                    <a:gd name="connsiteY4" fmla="*/ 343826 h 1184789"/>
                    <a:gd name="connsiteX5" fmla="*/ 95738 w 1208257"/>
                    <a:gd name="connsiteY5" fmla="*/ 1134403 h 1184789"/>
                    <a:gd name="connsiteX6" fmla="*/ 65259 w 1208257"/>
                    <a:gd name="connsiteY6" fmla="*/ 991528 h 1184789"/>
                    <a:gd name="connsiteX7" fmla="*/ 221468 w 1208257"/>
                    <a:gd name="connsiteY7" fmla="*/ 711493 h 1184789"/>
                    <a:gd name="connsiteX8" fmla="*/ 333862 w 1208257"/>
                    <a:gd name="connsiteY8" fmla="*/ 393356 h 1184789"/>
                    <a:gd name="connsiteX9" fmla="*/ 606276 w 1208257"/>
                    <a:gd name="connsiteY9" fmla="*/ 29502 h 1184789"/>
                    <a:gd name="connsiteX10" fmla="*/ 846307 w 1208257"/>
                    <a:gd name="connsiteY10" fmla="*/ 69506 h 1184789"/>
                    <a:gd name="connsiteX0" fmla="*/ 866403 w 1228353"/>
                    <a:gd name="connsiteY0" fmla="*/ 69506 h 1187745"/>
                    <a:gd name="connsiteX1" fmla="*/ 1228353 w 1228353"/>
                    <a:gd name="connsiteY1" fmla="*/ 88556 h 1187745"/>
                    <a:gd name="connsiteX2" fmla="*/ 1222638 w 1228353"/>
                    <a:gd name="connsiteY2" fmla="*/ 225716 h 1187745"/>
                    <a:gd name="connsiteX3" fmla="*/ 822588 w 1228353"/>
                    <a:gd name="connsiteY3" fmla="*/ 202856 h 1187745"/>
                    <a:gd name="connsiteX4" fmla="*/ 763533 w 1228353"/>
                    <a:gd name="connsiteY4" fmla="*/ 343826 h 1187745"/>
                    <a:gd name="connsiteX5" fmla="*/ 115834 w 1228353"/>
                    <a:gd name="connsiteY5" fmla="*/ 1134403 h 1187745"/>
                    <a:gd name="connsiteX6" fmla="*/ 49160 w 1228353"/>
                    <a:gd name="connsiteY6" fmla="*/ 1016293 h 1187745"/>
                    <a:gd name="connsiteX7" fmla="*/ 241564 w 1228353"/>
                    <a:gd name="connsiteY7" fmla="*/ 711493 h 1187745"/>
                    <a:gd name="connsiteX8" fmla="*/ 353958 w 1228353"/>
                    <a:gd name="connsiteY8" fmla="*/ 393356 h 1187745"/>
                    <a:gd name="connsiteX9" fmla="*/ 626372 w 1228353"/>
                    <a:gd name="connsiteY9" fmla="*/ 29502 h 1187745"/>
                    <a:gd name="connsiteX10" fmla="*/ 866403 w 1228353"/>
                    <a:gd name="connsiteY10" fmla="*/ 69506 h 1187745"/>
                    <a:gd name="connsiteX0" fmla="*/ 880276 w 1242226"/>
                    <a:gd name="connsiteY0" fmla="*/ 69506 h 1189789"/>
                    <a:gd name="connsiteX1" fmla="*/ 1242226 w 1242226"/>
                    <a:gd name="connsiteY1" fmla="*/ 88556 h 1189789"/>
                    <a:gd name="connsiteX2" fmla="*/ 1236511 w 1242226"/>
                    <a:gd name="connsiteY2" fmla="*/ 225716 h 1189789"/>
                    <a:gd name="connsiteX3" fmla="*/ 836461 w 1242226"/>
                    <a:gd name="connsiteY3" fmla="*/ 202856 h 1189789"/>
                    <a:gd name="connsiteX4" fmla="*/ 777406 w 1242226"/>
                    <a:gd name="connsiteY4" fmla="*/ 343826 h 1189789"/>
                    <a:gd name="connsiteX5" fmla="*/ 129707 w 1242226"/>
                    <a:gd name="connsiteY5" fmla="*/ 1134403 h 1189789"/>
                    <a:gd name="connsiteX6" fmla="*/ 63033 w 1242226"/>
                    <a:gd name="connsiteY6" fmla="*/ 1016293 h 1189789"/>
                    <a:gd name="connsiteX7" fmla="*/ 255437 w 1242226"/>
                    <a:gd name="connsiteY7" fmla="*/ 711493 h 1189789"/>
                    <a:gd name="connsiteX8" fmla="*/ 367831 w 1242226"/>
                    <a:gd name="connsiteY8" fmla="*/ 393356 h 1189789"/>
                    <a:gd name="connsiteX9" fmla="*/ 640245 w 1242226"/>
                    <a:gd name="connsiteY9" fmla="*/ 29502 h 1189789"/>
                    <a:gd name="connsiteX10" fmla="*/ 880276 w 1242226"/>
                    <a:gd name="connsiteY10" fmla="*/ 69506 h 1189789"/>
                    <a:gd name="connsiteX0" fmla="*/ 803241 w 1165191"/>
                    <a:gd name="connsiteY0" fmla="*/ 69506 h 1204030"/>
                    <a:gd name="connsiteX1" fmla="*/ 1165191 w 1165191"/>
                    <a:gd name="connsiteY1" fmla="*/ 88556 h 1204030"/>
                    <a:gd name="connsiteX2" fmla="*/ 1159476 w 1165191"/>
                    <a:gd name="connsiteY2" fmla="*/ 225716 h 1204030"/>
                    <a:gd name="connsiteX3" fmla="*/ 759426 w 1165191"/>
                    <a:gd name="connsiteY3" fmla="*/ 202856 h 1204030"/>
                    <a:gd name="connsiteX4" fmla="*/ 700371 w 1165191"/>
                    <a:gd name="connsiteY4" fmla="*/ 343826 h 1204030"/>
                    <a:gd name="connsiteX5" fmla="*/ 52672 w 1165191"/>
                    <a:gd name="connsiteY5" fmla="*/ 1134403 h 1204030"/>
                    <a:gd name="connsiteX6" fmla="*/ 191738 w 1165191"/>
                    <a:gd name="connsiteY6" fmla="*/ 1100113 h 1204030"/>
                    <a:gd name="connsiteX7" fmla="*/ 178402 w 1165191"/>
                    <a:gd name="connsiteY7" fmla="*/ 711493 h 1204030"/>
                    <a:gd name="connsiteX8" fmla="*/ 290796 w 1165191"/>
                    <a:gd name="connsiteY8" fmla="*/ 393356 h 1204030"/>
                    <a:gd name="connsiteX9" fmla="*/ 563210 w 1165191"/>
                    <a:gd name="connsiteY9" fmla="*/ 29502 h 1204030"/>
                    <a:gd name="connsiteX10" fmla="*/ 803241 w 1165191"/>
                    <a:gd name="connsiteY10" fmla="*/ 69506 h 1204030"/>
                    <a:gd name="connsiteX0" fmla="*/ 866214 w 1228164"/>
                    <a:gd name="connsiteY0" fmla="*/ 69506 h 1184848"/>
                    <a:gd name="connsiteX1" fmla="*/ 1228164 w 1228164"/>
                    <a:gd name="connsiteY1" fmla="*/ 88556 h 1184848"/>
                    <a:gd name="connsiteX2" fmla="*/ 1222449 w 1228164"/>
                    <a:gd name="connsiteY2" fmla="*/ 225716 h 1184848"/>
                    <a:gd name="connsiteX3" fmla="*/ 822399 w 1228164"/>
                    <a:gd name="connsiteY3" fmla="*/ 202856 h 1184848"/>
                    <a:gd name="connsiteX4" fmla="*/ 763344 w 1228164"/>
                    <a:gd name="connsiteY4" fmla="*/ 343826 h 1184848"/>
                    <a:gd name="connsiteX5" fmla="*/ 115645 w 1228164"/>
                    <a:gd name="connsiteY5" fmla="*/ 1134403 h 1184848"/>
                    <a:gd name="connsiteX6" fmla="*/ 71831 w 1228164"/>
                    <a:gd name="connsiteY6" fmla="*/ 976288 h 1184848"/>
                    <a:gd name="connsiteX7" fmla="*/ 241375 w 1228164"/>
                    <a:gd name="connsiteY7" fmla="*/ 711493 h 1184848"/>
                    <a:gd name="connsiteX8" fmla="*/ 353769 w 1228164"/>
                    <a:gd name="connsiteY8" fmla="*/ 393356 h 1184848"/>
                    <a:gd name="connsiteX9" fmla="*/ 626183 w 1228164"/>
                    <a:gd name="connsiteY9" fmla="*/ 29502 h 1184848"/>
                    <a:gd name="connsiteX10" fmla="*/ 866214 w 1228164"/>
                    <a:gd name="connsiteY10" fmla="*/ 69506 h 1184848"/>
                    <a:gd name="connsiteX0" fmla="*/ 866998 w 1228948"/>
                    <a:gd name="connsiteY0" fmla="*/ 69506 h 1186262"/>
                    <a:gd name="connsiteX1" fmla="*/ 1228948 w 1228948"/>
                    <a:gd name="connsiteY1" fmla="*/ 88556 h 1186262"/>
                    <a:gd name="connsiteX2" fmla="*/ 1223233 w 1228948"/>
                    <a:gd name="connsiteY2" fmla="*/ 225716 h 1186262"/>
                    <a:gd name="connsiteX3" fmla="*/ 823183 w 1228948"/>
                    <a:gd name="connsiteY3" fmla="*/ 202856 h 1186262"/>
                    <a:gd name="connsiteX4" fmla="*/ 764128 w 1228948"/>
                    <a:gd name="connsiteY4" fmla="*/ 343826 h 1186262"/>
                    <a:gd name="connsiteX5" fmla="*/ 116429 w 1228948"/>
                    <a:gd name="connsiteY5" fmla="*/ 1134403 h 1186262"/>
                    <a:gd name="connsiteX6" fmla="*/ 72615 w 1228948"/>
                    <a:gd name="connsiteY6" fmla="*/ 976288 h 1186262"/>
                    <a:gd name="connsiteX7" fmla="*/ 242159 w 1228948"/>
                    <a:gd name="connsiteY7" fmla="*/ 711493 h 1186262"/>
                    <a:gd name="connsiteX8" fmla="*/ 354553 w 1228948"/>
                    <a:gd name="connsiteY8" fmla="*/ 393356 h 1186262"/>
                    <a:gd name="connsiteX9" fmla="*/ 626967 w 1228948"/>
                    <a:gd name="connsiteY9" fmla="*/ 29502 h 1186262"/>
                    <a:gd name="connsiteX10" fmla="*/ 866998 w 1228948"/>
                    <a:gd name="connsiteY10" fmla="*/ 69506 h 1186262"/>
                    <a:gd name="connsiteX0" fmla="*/ 869532 w 1231482"/>
                    <a:gd name="connsiteY0" fmla="*/ 69506 h 1166436"/>
                    <a:gd name="connsiteX1" fmla="*/ 1231482 w 1231482"/>
                    <a:gd name="connsiteY1" fmla="*/ 88556 h 1166436"/>
                    <a:gd name="connsiteX2" fmla="*/ 1225767 w 1231482"/>
                    <a:gd name="connsiteY2" fmla="*/ 225716 h 1166436"/>
                    <a:gd name="connsiteX3" fmla="*/ 825717 w 1231482"/>
                    <a:gd name="connsiteY3" fmla="*/ 202856 h 1166436"/>
                    <a:gd name="connsiteX4" fmla="*/ 766662 w 1231482"/>
                    <a:gd name="connsiteY4" fmla="*/ 343826 h 1166436"/>
                    <a:gd name="connsiteX5" fmla="*/ 118963 w 1231482"/>
                    <a:gd name="connsiteY5" fmla="*/ 1134403 h 1166436"/>
                    <a:gd name="connsiteX6" fmla="*/ 75149 w 1231482"/>
                    <a:gd name="connsiteY6" fmla="*/ 976288 h 1166436"/>
                    <a:gd name="connsiteX7" fmla="*/ 244693 w 1231482"/>
                    <a:gd name="connsiteY7" fmla="*/ 711493 h 1166436"/>
                    <a:gd name="connsiteX8" fmla="*/ 357087 w 1231482"/>
                    <a:gd name="connsiteY8" fmla="*/ 393356 h 1166436"/>
                    <a:gd name="connsiteX9" fmla="*/ 629501 w 1231482"/>
                    <a:gd name="connsiteY9" fmla="*/ 29502 h 1166436"/>
                    <a:gd name="connsiteX10" fmla="*/ 869532 w 1231482"/>
                    <a:gd name="connsiteY10" fmla="*/ 69506 h 1166436"/>
                    <a:gd name="connsiteX0" fmla="*/ 869532 w 1231482"/>
                    <a:gd name="connsiteY0" fmla="*/ 69506 h 1169281"/>
                    <a:gd name="connsiteX1" fmla="*/ 1231482 w 1231482"/>
                    <a:gd name="connsiteY1" fmla="*/ 88556 h 1169281"/>
                    <a:gd name="connsiteX2" fmla="*/ 1225767 w 1231482"/>
                    <a:gd name="connsiteY2" fmla="*/ 225716 h 1169281"/>
                    <a:gd name="connsiteX3" fmla="*/ 825717 w 1231482"/>
                    <a:gd name="connsiteY3" fmla="*/ 202856 h 1169281"/>
                    <a:gd name="connsiteX4" fmla="*/ 766662 w 1231482"/>
                    <a:gd name="connsiteY4" fmla="*/ 343826 h 1169281"/>
                    <a:gd name="connsiteX5" fmla="*/ 118963 w 1231482"/>
                    <a:gd name="connsiteY5" fmla="*/ 1134403 h 1169281"/>
                    <a:gd name="connsiteX6" fmla="*/ 75149 w 1231482"/>
                    <a:gd name="connsiteY6" fmla="*/ 976288 h 1169281"/>
                    <a:gd name="connsiteX7" fmla="*/ 244693 w 1231482"/>
                    <a:gd name="connsiteY7" fmla="*/ 711493 h 1169281"/>
                    <a:gd name="connsiteX8" fmla="*/ 357087 w 1231482"/>
                    <a:gd name="connsiteY8" fmla="*/ 393356 h 1169281"/>
                    <a:gd name="connsiteX9" fmla="*/ 629501 w 1231482"/>
                    <a:gd name="connsiteY9" fmla="*/ 29502 h 1169281"/>
                    <a:gd name="connsiteX10" fmla="*/ 869532 w 1231482"/>
                    <a:gd name="connsiteY10" fmla="*/ 69506 h 1169281"/>
                    <a:gd name="connsiteX0" fmla="*/ 903875 w 1265825"/>
                    <a:gd name="connsiteY0" fmla="*/ 69506 h 1175541"/>
                    <a:gd name="connsiteX1" fmla="*/ 1265825 w 1265825"/>
                    <a:gd name="connsiteY1" fmla="*/ 88556 h 1175541"/>
                    <a:gd name="connsiteX2" fmla="*/ 1260110 w 1265825"/>
                    <a:gd name="connsiteY2" fmla="*/ 225716 h 1175541"/>
                    <a:gd name="connsiteX3" fmla="*/ 860060 w 1265825"/>
                    <a:gd name="connsiteY3" fmla="*/ 202856 h 1175541"/>
                    <a:gd name="connsiteX4" fmla="*/ 801005 w 1265825"/>
                    <a:gd name="connsiteY4" fmla="*/ 343826 h 1175541"/>
                    <a:gd name="connsiteX5" fmla="*/ 153306 w 1265825"/>
                    <a:gd name="connsiteY5" fmla="*/ 1134403 h 1175541"/>
                    <a:gd name="connsiteX6" fmla="*/ 56152 w 1265825"/>
                    <a:gd name="connsiteY6" fmla="*/ 1031533 h 1175541"/>
                    <a:gd name="connsiteX7" fmla="*/ 279036 w 1265825"/>
                    <a:gd name="connsiteY7" fmla="*/ 711493 h 1175541"/>
                    <a:gd name="connsiteX8" fmla="*/ 391430 w 1265825"/>
                    <a:gd name="connsiteY8" fmla="*/ 393356 h 1175541"/>
                    <a:gd name="connsiteX9" fmla="*/ 663844 w 1265825"/>
                    <a:gd name="connsiteY9" fmla="*/ 29502 h 1175541"/>
                    <a:gd name="connsiteX10" fmla="*/ 903875 w 1265825"/>
                    <a:gd name="connsiteY10" fmla="*/ 69506 h 1175541"/>
                    <a:gd name="connsiteX0" fmla="*/ 873575 w 1235525"/>
                    <a:gd name="connsiteY0" fmla="*/ 69506 h 1181214"/>
                    <a:gd name="connsiteX1" fmla="*/ 1235525 w 1235525"/>
                    <a:gd name="connsiteY1" fmla="*/ 88556 h 1181214"/>
                    <a:gd name="connsiteX2" fmla="*/ 1229810 w 1235525"/>
                    <a:gd name="connsiteY2" fmla="*/ 225716 h 1181214"/>
                    <a:gd name="connsiteX3" fmla="*/ 829760 w 1235525"/>
                    <a:gd name="connsiteY3" fmla="*/ 202856 h 1181214"/>
                    <a:gd name="connsiteX4" fmla="*/ 770705 w 1235525"/>
                    <a:gd name="connsiteY4" fmla="*/ 343826 h 1181214"/>
                    <a:gd name="connsiteX5" fmla="*/ 123006 w 1235525"/>
                    <a:gd name="connsiteY5" fmla="*/ 1134403 h 1181214"/>
                    <a:gd name="connsiteX6" fmla="*/ 25852 w 1235525"/>
                    <a:gd name="connsiteY6" fmla="*/ 1031533 h 1181214"/>
                    <a:gd name="connsiteX7" fmla="*/ 248736 w 1235525"/>
                    <a:gd name="connsiteY7" fmla="*/ 711493 h 1181214"/>
                    <a:gd name="connsiteX8" fmla="*/ 361130 w 1235525"/>
                    <a:gd name="connsiteY8" fmla="*/ 393356 h 1181214"/>
                    <a:gd name="connsiteX9" fmla="*/ 633544 w 1235525"/>
                    <a:gd name="connsiteY9" fmla="*/ 29502 h 1181214"/>
                    <a:gd name="connsiteX10" fmla="*/ 873575 w 1235525"/>
                    <a:gd name="connsiteY10" fmla="*/ 69506 h 1181214"/>
                    <a:gd name="connsiteX0" fmla="*/ 881966 w 1243916"/>
                    <a:gd name="connsiteY0" fmla="*/ 69506 h 1179543"/>
                    <a:gd name="connsiteX1" fmla="*/ 1243916 w 1243916"/>
                    <a:gd name="connsiteY1" fmla="*/ 88556 h 1179543"/>
                    <a:gd name="connsiteX2" fmla="*/ 1238201 w 1243916"/>
                    <a:gd name="connsiteY2" fmla="*/ 225716 h 1179543"/>
                    <a:gd name="connsiteX3" fmla="*/ 838151 w 1243916"/>
                    <a:gd name="connsiteY3" fmla="*/ 202856 h 1179543"/>
                    <a:gd name="connsiteX4" fmla="*/ 779096 w 1243916"/>
                    <a:gd name="connsiteY4" fmla="*/ 343826 h 1179543"/>
                    <a:gd name="connsiteX5" fmla="*/ 131397 w 1243916"/>
                    <a:gd name="connsiteY5" fmla="*/ 1134403 h 1179543"/>
                    <a:gd name="connsiteX6" fmla="*/ 34243 w 1243916"/>
                    <a:gd name="connsiteY6" fmla="*/ 1031533 h 1179543"/>
                    <a:gd name="connsiteX7" fmla="*/ 257127 w 1243916"/>
                    <a:gd name="connsiteY7" fmla="*/ 711493 h 1179543"/>
                    <a:gd name="connsiteX8" fmla="*/ 369521 w 1243916"/>
                    <a:gd name="connsiteY8" fmla="*/ 393356 h 1179543"/>
                    <a:gd name="connsiteX9" fmla="*/ 641935 w 1243916"/>
                    <a:gd name="connsiteY9" fmla="*/ 29502 h 1179543"/>
                    <a:gd name="connsiteX10" fmla="*/ 881966 w 1243916"/>
                    <a:gd name="connsiteY10" fmla="*/ 69506 h 1179543"/>
                    <a:gd name="connsiteX0" fmla="*/ 885331 w 1247281"/>
                    <a:gd name="connsiteY0" fmla="*/ 69506 h 1179543"/>
                    <a:gd name="connsiteX1" fmla="*/ 1247281 w 1247281"/>
                    <a:gd name="connsiteY1" fmla="*/ 88556 h 1179543"/>
                    <a:gd name="connsiteX2" fmla="*/ 1241566 w 1247281"/>
                    <a:gd name="connsiteY2" fmla="*/ 225716 h 1179543"/>
                    <a:gd name="connsiteX3" fmla="*/ 841516 w 1247281"/>
                    <a:gd name="connsiteY3" fmla="*/ 202856 h 1179543"/>
                    <a:gd name="connsiteX4" fmla="*/ 782461 w 1247281"/>
                    <a:gd name="connsiteY4" fmla="*/ 343826 h 1179543"/>
                    <a:gd name="connsiteX5" fmla="*/ 134762 w 1247281"/>
                    <a:gd name="connsiteY5" fmla="*/ 1134403 h 1179543"/>
                    <a:gd name="connsiteX6" fmla="*/ 37608 w 1247281"/>
                    <a:gd name="connsiteY6" fmla="*/ 1031533 h 1179543"/>
                    <a:gd name="connsiteX7" fmla="*/ 260492 w 1247281"/>
                    <a:gd name="connsiteY7" fmla="*/ 711493 h 1179543"/>
                    <a:gd name="connsiteX8" fmla="*/ 372886 w 1247281"/>
                    <a:gd name="connsiteY8" fmla="*/ 393356 h 1179543"/>
                    <a:gd name="connsiteX9" fmla="*/ 645300 w 1247281"/>
                    <a:gd name="connsiteY9" fmla="*/ 29502 h 1179543"/>
                    <a:gd name="connsiteX10" fmla="*/ 885331 w 1247281"/>
                    <a:gd name="connsiteY10" fmla="*/ 69506 h 1179543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131537 w 1244056"/>
                    <a:gd name="connsiteY5" fmla="*/ 1134403 h 1165239"/>
                    <a:gd name="connsiteX6" fmla="*/ 34383 w 1244056"/>
                    <a:gd name="connsiteY6" fmla="*/ 1031533 h 1165239"/>
                    <a:gd name="connsiteX7" fmla="*/ 257267 w 1244056"/>
                    <a:gd name="connsiteY7" fmla="*/ 711493 h 1165239"/>
                    <a:gd name="connsiteX8" fmla="*/ 369661 w 1244056"/>
                    <a:gd name="connsiteY8" fmla="*/ 393356 h 1165239"/>
                    <a:gd name="connsiteX9" fmla="*/ 642075 w 1244056"/>
                    <a:gd name="connsiteY9" fmla="*/ 29502 h 1165239"/>
                    <a:gd name="connsiteX10" fmla="*/ 882106 w 1244056"/>
                    <a:gd name="connsiteY10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131537 w 1244056"/>
                    <a:gd name="connsiteY5" fmla="*/ 1134403 h 1165239"/>
                    <a:gd name="connsiteX6" fmla="*/ 34383 w 1244056"/>
                    <a:gd name="connsiteY6" fmla="*/ 1031533 h 1165239"/>
                    <a:gd name="connsiteX7" fmla="*/ 257267 w 1244056"/>
                    <a:gd name="connsiteY7" fmla="*/ 711493 h 1165239"/>
                    <a:gd name="connsiteX8" fmla="*/ 369661 w 1244056"/>
                    <a:gd name="connsiteY8" fmla="*/ 393356 h 1165239"/>
                    <a:gd name="connsiteX9" fmla="*/ 642075 w 1244056"/>
                    <a:gd name="connsiteY9" fmla="*/ 29502 h 1165239"/>
                    <a:gd name="connsiteX10" fmla="*/ 882106 w 1244056"/>
                    <a:gd name="connsiteY10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392525 w 1244056"/>
                    <a:gd name="connsiteY5" fmla="*/ 810551 h 1165239"/>
                    <a:gd name="connsiteX6" fmla="*/ 131537 w 1244056"/>
                    <a:gd name="connsiteY6" fmla="*/ 1134403 h 1165239"/>
                    <a:gd name="connsiteX7" fmla="*/ 34383 w 1244056"/>
                    <a:gd name="connsiteY7" fmla="*/ 1031533 h 1165239"/>
                    <a:gd name="connsiteX8" fmla="*/ 257267 w 1244056"/>
                    <a:gd name="connsiteY8" fmla="*/ 711493 h 1165239"/>
                    <a:gd name="connsiteX9" fmla="*/ 369661 w 1244056"/>
                    <a:gd name="connsiteY9" fmla="*/ 393356 h 1165239"/>
                    <a:gd name="connsiteX10" fmla="*/ 642075 w 1244056"/>
                    <a:gd name="connsiteY10" fmla="*/ 29502 h 1165239"/>
                    <a:gd name="connsiteX11" fmla="*/ 882106 w 1244056"/>
                    <a:gd name="connsiteY11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457295 w 1244056"/>
                    <a:gd name="connsiteY5" fmla="*/ 602906 h 1165239"/>
                    <a:gd name="connsiteX6" fmla="*/ 131537 w 1244056"/>
                    <a:gd name="connsiteY6" fmla="*/ 1134403 h 1165239"/>
                    <a:gd name="connsiteX7" fmla="*/ 34383 w 1244056"/>
                    <a:gd name="connsiteY7" fmla="*/ 1031533 h 1165239"/>
                    <a:gd name="connsiteX8" fmla="*/ 257267 w 1244056"/>
                    <a:gd name="connsiteY8" fmla="*/ 711493 h 1165239"/>
                    <a:gd name="connsiteX9" fmla="*/ 369661 w 1244056"/>
                    <a:gd name="connsiteY9" fmla="*/ 393356 h 1165239"/>
                    <a:gd name="connsiteX10" fmla="*/ 642075 w 1244056"/>
                    <a:gd name="connsiteY10" fmla="*/ 29502 h 1165239"/>
                    <a:gd name="connsiteX11" fmla="*/ 882106 w 1244056"/>
                    <a:gd name="connsiteY11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449675 w 1244056"/>
                    <a:gd name="connsiteY5" fmla="*/ 620051 h 1165239"/>
                    <a:gd name="connsiteX6" fmla="*/ 131537 w 1244056"/>
                    <a:gd name="connsiteY6" fmla="*/ 1134403 h 1165239"/>
                    <a:gd name="connsiteX7" fmla="*/ 34383 w 1244056"/>
                    <a:gd name="connsiteY7" fmla="*/ 1031533 h 1165239"/>
                    <a:gd name="connsiteX8" fmla="*/ 257267 w 1244056"/>
                    <a:gd name="connsiteY8" fmla="*/ 711493 h 1165239"/>
                    <a:gd name="connsiteX9" fmla="*/ 369661 w 1244056"/>
                    <a:gd name="connsiteY9" fmla="*/ 393356 h 1165239"/>
                    <a:gd name="connsiteX10" fmla="*/ 642075 w 1244056"/>
                    <a:gd name="connsiteY10" fmla="*/ 29502 h 1165239"/>
                    <a:gd name="connsiteX11" fmla="*/ 882106 w 1244056"/>
                    <a:gd name="connsiteY11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449675 w 1244056"/>
                    <a:gd name="connsiteY5" fmla="*/ 620051 h 1165239"/>
                    <a:gd name="connsiteX6" fmla="*/ 131537 w 1244056"/>
                    <a:gd name="connsiteY6" fmla="*/ 1134403 h 1165239"/>
                    <a:gd name="connsiteX7" fmla="*/ 34383 w 1244056"/>
                    <a:gd name="connsiteY7" fmla="*/ 1031533 h 1165239"/>
                    <a:gd name="connsiteX8" fmla="*/ 257267 w 1244056"/>
                    <a:gd name="connsiteY8" fmla="*/ 711493 h 1165239"/>
                    <a:gd name="connsiteX9" fmla="*/ 369661 w 1244056"/>
                    <a:gd name="connsiteY9" fmla="*/ 393356 h 1165239"/>
                    <a:gd name="connsiteX10" fmla="*/ 642075 w 1244056"/>
                    <a:gd name="connsiteY10" fmla="*/ 29502 h 1165239"/>
                    <a:gd name="connsiteX11" fmla="*/ 882106 w 1244056"/>
                    <a:gd name="connsiteY11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449675 w 1244056"/>
                    <a:gd name="connsiteY5" fmla="*/ 620051 h 1165239"/>
                    <a:gd name="connsiteX6" fmla="*/ 131537 w 1244056"/>
                    <a:gd name="connsiteY6" fmla="*/ 1134403 h 1165239"/>
                    <a:gd name="connsiteX7" fmla="*/ 34383 w 1244056"/>
                    <a:gd name="connsiteY7" fmla="*/ 1031533 h 1165239"/>
                    <a:gd name="connsiteX8" fmla="*/ 257267 w 1244056"/>
                    <a:gd name="connsiteY8" fmla="*/ 711493 h 1165239"/>
                    <a:gd name="connsiteX9" fmla="*/ 369661 w 1244056"/>
                    <a:gd name="connsiteY9" fmla="*/ 393356 h 1165239"/>
                    <a:gd name="connsiteX10" fmla="*/ 642075 w 1244056"/>
                    <a:gd name="connsiteY10" fmla="*/ 29502 h 1165239"/>
                    <a:gd name="connsiteX11" fmla="*/ 882106 w 1244056"/>
                    <a:gd name="connsiteY11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449675 w 1244056"/>
                    <a:gd name="connsiteY5" fmla="*/ 620051 h 1165239"/>
                    <a:gd name="connsiteX6" fmla="*/ 131537 w 1244056"/>
                    <a:gd name="connsiteY6" fmla="*/ 1134403 h 1165239"/>
                    <a:gd name="connsiteX7" fmla="*/ 34383 w 1244056"/>
                    <a:gd name="connsiteY7" fmla="*/ 1031533 h 1165239"/>
                    <a:gd name="connsiteX8" fmla="*/ 257267 w 1244056"/>
                    <a:gd name="connsiteY8" fmla="*/ 711493 h 1165239"/>
                    <a:gd name="connsiteX9" fmla="*/ 369661 w 1244056"/>
                    <a:gd name="connsiteY9" fmla="*/ 393356 h 1165239"/>
                    <a:gd name="connsiteX10" fmla="*/ 642075 w 1244056"/>
                    <a:gd name="connsiteY10" fmla="*/ 29502 h 1165239"/>
                    <a:gd name="connsiteX11" fmla="*/ 882106 w 1244056"/>
                    <a:gd name="connsiteY11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449675 w 1244056"/>
                    <a:gd name="connsiteY5" fmla="*/ 620051 h 1165239"/>
                    <a:gd name="connsiteX6" fmla="*/ 131537 w 1244056"/>
                    <a:gd name="connsiteY6" fmla="*/ 1134403 h 1165239"/>
                    <a:gd name="connsiteX7" fmla="*/ 34383 w 1244056"/>
                    <a:gd name="connsiteY7" fmla="*/ 1031533 h 1165239"/>
                    <a:gd name="connsiteX8" fmla="*/ 257267 w 1244056"/>
                    <a:gd name="connsiteY8" fmla="*/ 711493 h 1165239"/>
                    <a:gd name="connsiteX9" fmla="*/ 369661 w 1244056"/>
                    <a:gd name="connsiteY9" fmla="*/ 393356 h 1165239"/>
                    <a:gd name="connsiteX10" fmla="*/ 642075 w 1244056"/>
                    <a:gd name="connsiteY10" fmla="*/ 29502 h 1165239"/>
                    <a:gd name="connsiteX11" fmla="*/ 882106 w 1244056"/>
                    <a:gd name="connsiteY11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449675 w 1244056"/>
                    <a:gd name="connsiteY5" fmla="*/ 620051 h 1165239"/>
                    <a:gd name="connsiteX6" fmla="*/ 131537 w 1244056"/>
                    <a:gd name="connsiteY6" fmla="*/ 1134403 h 1165239"/>
                    <a:gd name="connsiteX7" fmla="*/ 34383 w 1244056"/>
                    <a:gd name="connsiteY7" fmla="*/ 1031533 h 1165239"/>
                    <a:gd name="connsiteX8" fmla="*/ 257267 w 1244056"/>
                    <a:gd name="connsiteY8" fmla="*/ 711493 h 1165239"/>
                    <a:gd name="connsiteX9" fmla="*/ 369661 w 1244056"/>
                    <a:gd name="connsiteY9" fmla="*/ 393356 h 1165239"/>
                    <a:gd name="connsiteX10" fmla="*/ 642075 w 1244056"/>
                    <a:gd name="connsiteY10" fmla="*/ 29502 h 1165239"/>
                    <a:gd name="connsiteX11" fmla="*/ 882106 w 1244056"/>
                    <a:gd name="connsiteY11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449675 w 1244056"/>
                    <a:gd name="connsiteY5" fmla="*/ 620051 h 1165239"/>
                    <a:gd name="connsiteX6" fmla="*/ 131537 w 1244056"/>
                    <a:gd name="connsiteY6" fmla="*/ 1134403 h 1165239"/>
                    <a:gd name="connsiteX7" fmla="*/ 34383 w 1244056"/>
                    <a:gd name="connsiteY7" fmla="*/ 1031533 h 1165239"/>
                    <a:gd name="connsiteX8" fmla="*/ 257267 w 1244056"/>
                    <a:gd name="connsiteY8" fmla="*/ 711493 h 1165239"/>
                    <a:gd name="connsiteX9" fmla="*/ 369661 w 1244056"/>
                    <a:gd name="connsiteY9" fmla="*/ 393356 h 1165239"/>
                    <a:gd name="connsiteX10" fmla="*/ 642075 w 1244056"/>
                    <a:gd name="connsiteY10" fmla="*/ 29502 h 1165239"/>
                    <a:gd name="connsiteX11" fmla="*/ 882106 w 1244056"/>
                    <a:gd name="connsiteY11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449675 w 1244056"/>
                    <a:gd name="connsiteY5" fmla="*/ 620051 h 1165239"/>
                    <a:gd name="connsiteX6" fmla="*/ 131537 w 1244056"/>
                    <a:gd name="connsiteY6" fmla="*/ 1134403 h 1165239"/>
                    <a:gd name="connsiteX7" fmla="*/ 34383 w 1244056"/>
                    <a:gd name="connsiteY7" fmla="*/ 1031533 h 1165239"/>
                    <a:gd name="connsiteX8" fmla="*/ 257267 w 1244056"/>
                    <a:gd name="connsiteY8" fmla="*/ 711493 h 1165239"/>
                    <a:gd name="connsiteX9" fmla="*/ 369661 w 1244056"/>
                    <a:gd name="connsiteY9" fmla="*/ 393356 h 1165239"/>
                    <a:gd name="connsiteX10" fmla="*/ 642075 w 1244056"/>
                    <a:gd name="connsiteY10" fmla="*/ 29502 h 1165239"/>
                    <a:gd name="connsiteX11" fmla="*/ 882106 w 1244056"/>
                    <a:gd name="connsiteY11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449675 w 1244056"/>
                    <a:gd name="connsiteY5" fmla="*/ 620051 h 1165239"/>
                    <a:gd name="connsiteX6" fmla="*/ 131537 w 1244056"/>
                    <a:gd name="connsiteY6" fmla="*/ 1134403 h 1165239"/>
                    <a:gd name="connsiteX7" fmla="*/ 34383 w 1244056"/>
                    <a:gd name="connsiteY7" fmla="*/ 1031533 h 1165239"/>
                    <a:gd name="connsiteX8" fmla="*/ 257267 w 1244056"/>
                    <a:gd name="connsiteY8" fmla="*/ 711493 h 1165239"/>
                    <a:gd name="connsiteX9" fmla="*/ 369661 w 1244056"/>
                    <a:gd name="connsiteY9" fmla="*/ 393356 h 1165239"/>
                    <a:gd name="connsiteX10" fmla="*/ 642075 w 1244056"/>
                    <a:gd name="connsiteY10" fmla="*/ 29502 h 1165239"/>
                    <a:gd name="connsiteX11" fmla="*/ 882106 w 1244056"/>
                    <a:gd name="connsiteY11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619220 w 1244056"/>
                    <a:gd name="connsiteY5" fmla="*/ 475271 h 1165239"/>
                    <a:gd name="connsiteX6" fmla="*/ 449675 w 1244056"/>
                    <a:gd name="connsiteY6" fmla="*/ 620051 h 1165239"/>
                    <a:gd name="connsiteX7" fmla="*/ 131537 w 1244056"/>
                    <a:gd name="connsiteY7" fmla="*/ 1134403 h 1165239"/>
                    <a:gd name="connsiteX8" fmla="*/ 34383 w 1244056"/>
                    <a:gd name="connsiteY8" fmla="*/ 1031533 h 1165239"/>
                    <a:gd name="connsiteX9" fmla="*/ 257267 w 1244056"/>
                    <a:gd name="connsiteY9" fmla="*/ 711493 h 1165239"/>
                    <a:gd name="connsiteX10" fmla="*/ 369661 w 1244056"/>
                    <a:gd name="connsiteY10" fmla="*/ 393356 h 1165239"/>
                    <a:gd name="connsiteX11" fmla="*/ 642075 w 1244056"/>
                    <a:gd name="connsiteY11" fmla="*/ 29502 h 1165239"/>
                    <a:gd name="connsiteX12" fmla="*/ 882106 w 1244056"/>
                    <a:gd name="connsiteY12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590645 w 1244056"/>
                    <a:gd name="connsiteY5" fmla="*/ 797216 h 1165239"/>
                    <a:gd name="connsiteX6" fmla="*/ 449675 w 1244056"/>
                    <a:gd name="connsiteY6" fmla="*/ 620051 h 1165239"/>
                    <a:gd name="connsiteX7" fmla="*/ 131537 w 1244056"/>
                    <a:gd name="connsiteY7" fmla="*/ 1134403 h 1165239"/>
                    <a:gd name="connsiteX8" fmla="*/ 34383 w 1244056"/>
                    <a:gd name="connsiteY8" fmla="*/ 1031533 h 1165239"/>
                    <a:gd name="connsiteX9" fmla="*/ 257267 w 1244056"/>
                    <a:gd name="connsiteY9" fmla="*/ 711493 h 1165239"/>
                    <a:gd name="connsiteX10" fmla="*/ 369661 w 1244056"/>
                    <a:gd name="connsiteY10" fmla="*/ 393356 h 1165239"/>
                    <a:gd name="connsiteX11" fmla="*/ 642075 w 1244056"/>
                    <a:gd name="connsiteY11" fmla="*/ 29502 h 1165239"/>
                    <a:gd name="connsiteX12" fmla="*/ 882106 w 1244056"/>
                    <a:gd name="connsiteY12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590645 w 1244056"/>
                    <a:gd name="connsiteY5" fmla="*/ 797216 h 1165239"/>
                    <a:gd name="connsiteX6" fmla="*/ 449675 w 1244056"/>
                    <a:gd name="connsiteY6" fmla="*/ 620051 h 1165239"/>
                    <a:gd name="connsiteX7" fmla="*/ 131537 w 1244056"/>
                    <a:gd name="connsiteY7" fmla="*/ 1134403 h 1165239"/>
                    <a:gd name="connsiteX8" fmla="*/ 34383 w 1244056"/>
                    <a:gd name="connsiteY8" fmla="*/ 1031533 h 1165239"/>
                    <a:gd name="connsiteX9" fmla="*/ 257267 w 1244056"/>
                    <a:gd name="connsiteY9" fmla="*/ 711493 h 1165239"/>
                    <a:gd name="connsiteX10" fmla="*/ 369661 w 1244056"/>
                    <a:gd name="connsiteY10" fmla="*/ 393356 h 1165239"/>
                    <a:gd name="connsiteX11" fmla="*/ 642075 w 1244056"/>
                    <a:gd name="connsiteY11" fmla="*/ 29502 h 1165239"/>
                    <a:gd name="connsiteX12" fmla="*/ 882106 w 1244056"/>
                    <a:gd name="connsiteY12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581120 w 1244056"/>
                    <a:gd name="connsiteY5" fmla="*/ 797216 h 1165239"/>
                    <a:gd name="connsiteX6" fmla="*/ 449675 w 1244056"/>
                    <a:gd name="connsiteY6" fmla="*/ 620051 h 1165239"/>
                    <a:gd name="connsiteX7" fmla="*/ 131537 w 1244056"/>
                    <a:gd name="connsiteY7" fmla="*/ 1134403 h 1165239"/>
                    <a:gd name="connsiteX8" fmla="*/ 34383 w 1244056"/>
                    <a:gd name="connsiteY8" fmla="*/ 1031533 h 1165239"/>
                    <a:gd name="connsiteX9" fmla="*/ 257267 w 1244056"/>
                    <a:gd name="connsiteY9" fmla="*/ 711493 h 1165239"/>
                    <a:gd name="connsiteX10" fmla="*/ 369661 w 1244056"/>
                    <a:gd name="connsiteY10" fmla="*/ 393356 h 1165239"/>
                    <a:gd name="connsiteX11" fmla="*/ 642075 w 1244056"/>
                    <a:gd name="connsiteY11" fmla="*/ 29502 h 1165239"/>
                    <a:gd name="connsiteX12" fmla="*/ 882106 w 1244056"/>
                    <a:gd name="connsiteY12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581120 w 1244056"/>
                    <a:gd name="connsiteY5" fmla="*/ 797216 h 1165239"/>
                    <a:gd name="connsiteX6" fmla="*/ 449675 w 1244056"/>
                    <a:gd name="connsiteY6" fmla="*/ 620051 h 1165239"/>
                    <a:gd name="connsiteX7" fmla="*/ 131537 w 1244056"/>
                    <a:gd name="connsiteY7" fmla="*/ 1134403 h 1165239"/>
                    <a:gd name="connsiteX8" fmla="*/ 34383 w 1244056"/>
                    <a:gd name="connsiteY8" fmla="*/ 1031533 h 1165239"/>
                    <a:gd name="connsiteX9" fmla="*/ 257267 w 1244056"/>
                    <a:gd name="connsiteY9" fmla="*/ 711493 h 1165239"/>
                    <a:gd name="connsiteX10" fmla="*/ 369661 w 1244056"/>
                    <a:gd name="connsiteY10" fmla="*/ 393356 h 1165239"/>
                    <a:gd name="connsiteX11" fmla="*/ 642075 w 1244056"/>
                    <a:gd name="connsiteY11" fmla="*/ 29502 h 1165239"/>
                    <a:gd name="connsiteX12" fmla="*/ 882106 w 1244056"/>
                    <a:gd name="connsiteY12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581120 w 1244056"/>
                    <a:gd name="connsiteY5" fmla="*/ 797216 h 1165239"/>
                    <a:gd name="connsiteX6" fmla="*/ 449675 w 1244056"/>
                    <a:gd name="connsiteY6" fmla="*/ 620051 h 1165239"/>
                    <a:gd name="connsiteX7" fmla="*/ 131537 w 1244056"/>
                    <a:gd name="connsiteY7" fmla="*/ 1134403 h 1165239"/>
                    <a:gd name="connsiteX8" fmla="*/ 34383 w 1244056"/>
                    <a:gd name="connsiteY8" fmla="*/ 1031533 h 1165239"/>
                    <a:gd name="connsiteX9" fmla="*/ 257267 w 1244056"/>
                    <a:gd name="connsiteY9" fmla="*/ 711493 h 1165239"/>
                    <a:gd name="connsiteX10" fmla="*/ 369661 w 1244056"/>
                    <a:gd name="connsiteY10" fmla="*/ 393356 h 1165239"/>
                    <a:gd name="connsiteX11" fmla="*/ 642075 w 1244056"/>
                    <a:gd name="connsiteY11" fmla="*/ 29502 h 1165239"/>
                    <a:gd name="connsiteX12" fmla="*/ 882106 w 1244056"/>
                    <a:gd name="connsiteY12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581120 w 1244056"/>
                    <a:gd name="connsiteY5" fmla="*/ 797216 h 1165239"/>
                    <a:gd name="connsiteX6" fmla="*/ 449675 w 1244056"/>
                    <a:gd name="connsiteY6" fmla="*/ 620051 h 1165239"/>
                    <a:gd name="connsiteX7" fmla="*/ 131537 w 1244056"/>
                    <a:gd name="connsiteY7" fmla="*/ 1134403 h 1165239"/>
                    <a:gd name="connsiteX8" fmla="*/ 34383 w 1244056"/>
                    <a:gd name="connsiteY8" fmla="*/ 1031533 h 1165239"/>
                    <a:gd name="connsiteX9" fmla="*/ 257267 w 1244056"/>
                    <a:gd name="connsiteY9" fmla="*/ 711493 h 1165239"/>
                    <a:gd name="connsiteX10" fmla="*/ 369661 w 1244056"/>
                    <a:gd name="connsiteY10" fmla="*/ 393356 h 1165239"/>
                    <a:gd name="connsiteX11" fmla="*/ 642075 w 1244056"/>
                    <a:gd name="connsiteY11" fmla="*/ 29502 h 1165239"/>
                    <a:gd name="connsiteX12" fmla="*/ 882106 w 1244056"/>
                    <a:gd name="connsiteY12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657320 w 1244056"/>
                    <a:gd name="connsiteY5" fmla="*/ 618146 h 1165239"/>
                    <a:gd name="connsiteX6" fmla="*/ 581120 w 1244056"/>
                    <a:gd name="connsiteY6" fmla="*/ 797216 h 1165239"/>
                    <a:gd name="connsiteX7" fmla="*/ 449675 w 1244056"/>
                    <a:gd name="connsiteY7" fmla="*/ 620051 h 1165239"/>
                    <a:gd name="connsiteX8" fmla="*/ 131537 w 1244056"/>
                    <a:gd name="connsiteY8" fmla="*/ 1134403 h 1165239"/>
                    <a:gd name="connsiteX9" fmla="*/ 34383 w 1244056"/>
                    <a:gd name="connsiteY9" fmla="*/ 1031533 h 1165239"/>
                    <a:gd name="connsiteX10" fmla="*/ 257267 w 1244056"/>
                    <a:gd name="connsiteY10" fmla="*/ 711493 h 1165239"/>
                    <a:gd name="connsiteX11" fmla="*/ 369661 w 1244056"/>
                    <a:gd name="connsiteY11" fmla="*/ 393356 h 1165239"/>
                    <a:gd name="connsiteX12" fmla="*/ 642075 w 1244056"/>
                    <a:gd name="connsiteY12" fmla="*/ 29502 h 1165239"/>
                    <a:gd name="connsiteX13" fmla="*/ 882106 w 1244056"/>
                    <a:gd name="connsiteY13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459200 w 1244056"/>
                    <a:gd name="connsiteY5" fmla="*/ 1046771 h 1165239"/>
                    <a:gd name="connsiteX6" fmla="*/ 581120 w 1244056"/>
                    <a:gd name="connsiteY6" fmla="*/ 797216 h 1165239"/>
                    <a:gd name="connsiteX7" fmla="*/ 449675 w 1244056"/>
                    <a:gd name="connsiteY7" fmla="*/ 620051 h 1165239"/>
                    <a:gd name="connsiteX8" fmla="*/ 131537 w 1244056"/>
                    <a:gd name="connsiteY8" fmla="*/ 1134403 h 1165239"/>
                    <a:gd name="connsiteX9" fmla="*/ 34383 w 1244056"/>
                    <a:gd name="connsiteY9" fmla="*/ 1031533 h 1165239"/>
                    <a:gd name="connsiteX10" fmla="*/ 257267 w 1244056"/>
                    <a:gd name="connsiteY10" fmla="*/ 711493 h 1165239"/>
                    <a:gd name="connsiteX11" fmla="*/ 369661 w 1244056"/>
                    <a:gd name="connsiteY11" fmla="*/ 393356 h 1165239"/>
                    <a:gd name="connsiteX12" fmla="*/ 642075 w 1244056"/>
                    <a:gd name="connsiteY12" fmla="*/ 29502 h 1165239"/>
                    <a:gd name="connsiteX13" fmla="*/ 882106 w 1244056"/>
                    <a:gd name="connsiteY13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459200 w 1244056"/>
                    <a:gd name="connsiteY5" fmla="*/ 1046771 h 1165239"/>
                    <a:gd name="connsiteX6" fmla="*/ 461105 w 1244056"/>
                    <a:gd name="connsiteY6" fmla="*/ 1048676 h 1165239"/>
                    <a:gd name="connsiteX7" fmla="*/ 581120 w 1244056"/>
                    <a:gd name="connsiteY7" fmla="*/ 797216 h 1165239"/>
                    <a:gd name="connsiteX8" fmla="*/ 449675 w 1244056"/>
                    <a:gd name="connsiteY8" fmla="*/ 620051 h 1165239"/>
                    <a:gd name="connsiteX9" fmla="*/ 131537 w 1244056"/>
                    <a:gd name="connsiteY9" fmla="*/ 1134403 h 1165239"/>
                    <a:gd name="connsiteX10" fmla="*/ 34383 w 1244056"/>
                    <a:gd name="connsiteY10" fmla="*/ 1031533 h 1165239"/>
                    <a:gd name="connsiteX11" fmla="*/ 257267 w 1244056"/>
                    <a:gd name="connsiteY11" fmla="*/ 711493 h 1165239"/>
                    <a:gd name="connsiteX12" fmla="*/ 369661 w 1244056"/>
                    <a:gd name="connsiteY12" fmla="*/ 393356 h 1165239"/>
                    <a:gd name="connsiteX13" fmla="*/ 642075 w 1244056"/>
                    <a:gd name="connsiteY13" fmla="*/ 29502 h 1165239"/>
                    <a:gd name="connsiteX14" fmla="*/ 882106 w 1244056"/>
                    <a:gd name="connsiteY14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459200 w 1244056"/>
                    <a:gd name="connsiteY5" fmla="*/ 1046771 h 1165239"/>
                    <a:gd name="connsiteX6" fmla="*/ 714470 w 1244056"/>
                    <a:gd name="connsiteY6" fmla="*/ 974381 h 1165239"/>
                    <a:gd name="connsiteX7" fmla="*/ 581120 w 1244056"/>
                    <a:gd name="connsiteY7" fmla="*/ 797216 h 1165239"/>
                    <a:gd name="connsiteX8" fmla="*/ 449675 w 1244056"/>
                    <a:gd name="connsiteY8" fmla="*/ 620051 h 1165239"/>
                    <a:gd name="connsiteX9" fmla="*/ 131537 w 1244056"/>
                    <a:gd name="connsiteY9" fmla="*/ 1134403 h 1165239"/>
                    <a:gd name="connsiteX10" fmla="*/ 34383 w 1244056"/>
                    <a:gd name="connsiteY10" fmla="*/ 1031533 h 1165239"/>
                    <a:gd name="connsiteX11" fmla="*/ 257267 w 1244056"/>
                    <a:gd name="connsiteY11" fmla="*/ 711493 h 1165239"/>
                    <a:gd name="connsiteX12" fmla="*/ 369661 w 1244056"/>
                    <a:gd name="connsiteY12" fmla="*/ 393356 h 1165239"/>
                    <a:gd name="connsiteX13" fmla="*/ 642075 w 1244056"/>
                    <a:gd name="connsiteY13" fmla="*/ 29502 h 1165239"/>
                    <a:gd name="connsiteX14" fmla="*/ 882106 w 1244056"/>
                    <a:gd name="connsiteY14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459200 w 1244056"/>
                    <a:gd name="connsiteY5" fmla="*/ 1046771 h 1165239"/>
                    <a:gd name="connsiteX6" fmla="*/ 381095 w 1244056"/>
                    <a:gd name="connsiteY6" fmla="*/ 1016291 h 1165239"/>
                    <a:gd name="connsiteX7" fmla="*/ 581120 w 1244056"/>
                    <a:gd name="connsiteY7" fmla="*/ 797216 h 1165239"/>
                    <a:gd name="connsiteX8" fmla="*/ 449675 w 1244056"/>
                    <a:gd name="connsiteY8" fmla="*/ 620051 h 1165239"/>
                    <a:gd name="connsiteX9" fmla="*/ 131537 w 1244056"/>
                    <a:gd name="connsiteY9" fmla="*/ 1134403 h 1165239"/>
                    <a:gd name="connsiteX10" fmla="*/ 34383 w 1244056"/>
                    <a:gd name="connsiteY10" fmla="*/ 1031533 h 1165239"/>
                    <a:gd name="connsiteX11" fmla="*/ 257267 w 1244056"/>
                    <a:gd name="connsiteY11" fmla="*/ 711493 h 1165239"/>
                    <a:gd name="connsiteX12" fmla="*/ 369661 w 1244056"/>
                    <a:gd name="connsiteY12" fmla="*/ 393356 h 1165239"/>
                    <a:gd name="connsiteX13" fmla="*/ 642075 w 1244056"/>
                    <a:gd name="connsiteY13" fmla="*/ 29502 h 1165239"/>
                    <a:gd name="connsiteX14" fmla="*/ 882106 w 1244056"/>
                    <a:gd name="connsiteY14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733520 w 1244056"/>
                    <a:gd name="connsiteY5" fmla="*/ 785786 h 1165239"/>
                    <a:gd name="connsiteX6" fmla="*/ 381095 w 1244056"/>
                    <a:gd name="connsiteY6" fmla="*/ 1016291 h 1165239"/>
                    <a:gd name="connsiteX7" fmla="*/ 581120 w 1244056"/>
                    <a:gd name="connsiteY7" fmla="*/ 797216 h 1165239"/>
                    <a:gd name="connsiteX8" fmla="*/ 449675 w 1244056"/>
                    <a:gd name="connsiteY8" fmla="*/ 620051 h 1165239"/>
                    <a:gd name="connsiteX9" fmla="*/ 131537 w 1244056"/>
                    <a:gd name="connsiteY9" fmla="*/ 1134403 h 1165239"/>
                    <a:gd name="connsiteX10" fmla="*/ 34383 w 1244056"/>
                    <a:gd name="connsiteY10" fmla="*/ 1031533 h 1165239"/>
                    <a:gd name="connsiteX11" fmla="*/ 257267 w 1244056"/>
                    <a:gd name="connsiteY11" fmla="*/ 711493 h 1165239"/>
                    <a:gd name="connsiteX12" fmla="*/ 369661 w 1244056"/>
                    <a:gd name="connsiteY12" fmla="*/ 393356 h 1165239"/>
                    <a:gd name="connsiteX13" fmla="*/ 642075 w 1244056"/>
                    <a:gd name="connsiteY13" fmla="*/ 29502 h 1165239"/>
                    <a:gd name="connsiteX14" fmla="*/ 882106 w 1244056"/>
                    <a:gd name="connsiteY14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733520 w 1244056"/>
                    <a:gd name="connsiteY5" fmla="*/ 785786 h 1165239"/>
                    <a:gd name="connsiteX6" fmla="*/ 466820 w 1244056"/>
                    <a:gd name="connsiteY6" fmla="*/ 1044866 h 1165239"/>
                    <a:gd name="connsiteX7" fmla="*/ 581120 w 1244056"/>
                    <a:gd name="connsiteY7" fmla="*/ 797216 h 1165239"/>
                    <a:gd name="connsiteX8" fmla="*/ 449675 w 1244056"/>
                    <a:gd name="connsiteY8" fmla="*/ 620051 h 1165239"/>
                    <a:gd name="connsiteX9" fmla="*/ 131537 w 1244056"/>
                    <a:gd name="connsiteY9" fmla="*/ 1134403 h 1165239"/>
                    <a:gd name="connsiteX10" fmla="*/ 34383 w 1244056"/>
                    <a:gd name="connsiteY10" fmla="*/ 1031533 h 1165239"/>
                    <a:gd name="connsiteX11" fmla="*/ 257267 w 1244056"/>
                    <a:gd name="connsiteY11" fmla="*/ 711493 h 1165239"/>
                    <a:gd name="connsiteX12" fmla="*/ 369661 w 1244056"/>
                    <a:gd name="connsiteY12" fmla="*/ 393356 h 1165239"/>
                    <a:gd name="connsiteX13" fmla="*/ 642075 w 1244056"/>
                    <a:gd name="connsiteY13" fmla="*/ 29502 h 1165239"/>
                    <a:gd name="connsiteX14" fmla="*/ 882106 w 1244056"/>
                    <a:gd name="connsiteY14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733520 w 1244056"/>
                    <a:gd name="connsiteY5" fmla="*/ 785786 h 1165239"/>
                    <a:gd name="connsiteX6" fmla="*/ 459200 w 1244056"/>
                    <a:gd name="connsiteY6" fmla="*/ 1052486 h 1165239"/>
                    <a:gd name="connsiteX7" fmla="*/ 581120 w 1244056"/>
                    <a:gd name="connsiteY7" fmla="*/ 797216 h 1165239"/>
                    <a:gd name="connsiteX8" fmla="*/ 449675 w 1244056"/>
                    <a:gd name="connsiteY8" fmla="*/ 620051 h 1165239"/>
                    <a:gd name="connsiteX9" fmla="*/ 131537 w 1244056"/>
                    <a:gd name="connsiteY9" fmla="*/ 1134403 h 1165239"/>
                    <a:gd name="connsiteX10" fmla="*/ 34383 w 1244056"/>
                    <a:gd name="connsiteY10" fmla="*/ 1031533 h 1165239"/>
                    <a:gd name="connsiteX11" fmla="*/ 257267 w 1244056"/>
                    <a:gd name="connsiteY11" fmla="*/ 711493 h 1165239"/>
                    <a:gd name="connsiteX12" fmla="*/ 369661 w 1244056"/>
                    <a:gd name="connsiteY12" fmla="*/ 393356 h 1165239"/>
                    <a:gd name="connsiteX13" fmla="*/ 642075 w 1244056"/>
                    <a:gd name="connsiteY13" fmla="*/ 29502 h 1165239"/>
                    <a:gd name="connsiteX14" fmla="*/ 882106 w 1244056"/>
                    <a:gd name="connsiteY14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746855 w 1244056"/>
                    <a:gd name="connsiteY5" fmla="*/ 827696 h 1165239"/>
                    <a:gd name="connsiteX6" fmla="*/ 459200 w 1244056"/>
                    <a:gd name="connsiteY6" fmla="*/ 1052486 h 1165239"/>
                    <a:gd name="connsiteX7" fmla="*/ 581120 w 1244056"/>
                    <a:gd name="connsiteY7" fmla="*/ 797216 h 1165239"/>
                    <a:gd name="connsiteX8" fmla="*/ 449675 w 1244056"/>
                    <a:gd name="connsiteY8" fmla="*/ 620051 h 1165239"/>
                    <a:gd name="connsiteX9" fmla="*/ 131537 w 1244056"/>
                    <a:gd name="connsiteY9" fmla="*/ 1134403 h 1165239"/>
                    <a:gd name="connsiteX10" fmla="*/ 34383 w 1244056"/>
                    <a:gd name="connsiteY10" fmla="*/ 1031533 h 1165239"/>
                    <a:gd name="connsiteX11" fmla="*/ 257267 w 1244056"/>
                    <a:gd name="connsiteY11" fmla="*/ 711493 h 1165239"/>
                    <a:gd name="connsiteX12" fmla="*/ 369661 w 1244056"/>
                    <a:gd name="connsiteY12" fmla="*/ 393356 h 1165239"/>
                    <a:gd name="connsiteX13" fmla="*/ 642075 w 1244056"/>
                    <a:gd name="connsiteY13" fmla="*/ 29502 h 1165239"/>
                    <a:gd name="connsiteX14" fmla="*/ 882106 w 1244056"/>
                    <a:gd name="connsiteY14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746855 w 1244056"/>
                    <a:gd name="connsiteY5" fmla="*/ 827696 h 1165239"/>
                    <a:gd name="connsiteX6" fmla="*/ 752570 w 1244056"/>
                    <a:gd name="connsiteY6" fmla="*/ 827696 h 1165239"/>
                    <a:gd name="connsiteX7" fmla="*/ 459200 w 1244056"/>
                    <a:gd name="connsiteY7" fmla="*/ 1052486 h 1165239"/>
                    <a:gd name="connsiteX8" fmla="*/ 581120 w 1244056"/>
                    <a:gd name="connsiteY8" fmla="*/ 797216 h 1165239"/>
                    <a:gd name="connsiteX9" fmla="*/ 449675 w 1244056"/>
                    <a:gd name="connsiteY9" fmla="*/ 620051 h 1165239"/>
                    <a:gd name="connsiteX10" fmla="*/ 131537 w 1244056"/>
                    <a:gd name="connsiteY10" fmla="*/ 1134403 h 1165239"/>
                    <a:gd name="connsiteX11" fmla="*/ 34383 w 1244056"/>
                    <a:gd name="connsiteY11" fmla="*/ 1031533 h 1165239"/>
                    <a:gd name="connsiteX12" fmla="*/ 257267 w 1244056"/>
                    <a:gd name="connsiteY12" fmla="*/ 711493 h 1165239"/>
                    <a:gd name="connsiteX13" fmla="*/ 369661 w 1244056"/>
                    <a:gd name="connsiteY13" fmla="*/ 393356 h 1165239"/>
                    <a:gd name="connsiteX14" fmla="*/ 642075 w 1244056"/>
                    <a:gd name="connsiteY14" fmla="*/ 29502 h 1165239"/>
                    <a:gd name="connsiteX15" fmla="*/ 882106 w 1244056"/>
                    <a:gd name="connsiteY15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746855 w 1244056"/>
                    <a:gd name="connsiteY5" fmla="*/ 827696 h 1165239"/>
                    <a:gd name="connsiteX6" fmla="*/ 577310 w 1244056"/>
                    <a:gd name="connsiteY6" fmla="*/ 1134401 h 1165239"/>
                    <a:gd name="connsiteX7" fmla="*/ 459200 w 1244056"/>
                    <a:gd name="connsiteY7" fmla="*/ 1052486 h 1165239"/>
                    <a:gd name="connsiteX8" fmla="*/ 581120 w 1244056"/>
                    <a:gd name="connsiteY8" fmla="*/ 797216 h 1165239"/>
                    <a:gd name="connsiteX9" fmla="*/ 449675 w 1244056"/>
                    <a:gd name="connsiteY9" fmla="*/ 620051 h 1165239"/>
                    <a:gd name="connsiteX10" fmla="*/ 131537 w 1244056"/>
                    <a:gd name="connsiteY10" fmla="*/ 1134403 h 1165239"/>
                    <a:gd name="connsiteX11" fmla="*/ 34383 w 1244056"/>
                    <a:gd name="connsiteY11" fmla="*/ 1031533 h 1165239"/>
                    <a:gd name="connsiteX12" fmla="*/ 257267 w 1244056"/>
                    <a:gd name="connsiteY12" fmla="*/ 711493 h 1165239"/>
                    <a:gd name="connsiteX13" fmla="*/ 369661 w 1244056"/>
                    <a:gd name="connsiteY13" fmla="*/ 393356 h 1165239"/>
                    <a:gd name="connsiteX14" fmla="*/ 642075 w 1244056"/>
                    <a:gd name="connsiteY14" fmla="*/ 29502 h 1165239"/>
                    <a:gd name="connsiteX15" fmla="*/ 882106 w 1244056"/>
                    <a:gd name="connsiteY15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746855 w 1244056"/>
                    <a:gd name="connsiteY5" fmla="*/ 827696 h 1165239"/>
                    <a:gd name="connsiteX6" fmla="*/ 577310 w 1244056"/>
                    <a:gd name="connsiteY6" fmla="*/ 1134401 h 1165239"/>
                    <a:gd name="connsiteX7" fmla="*/ 459200 w 1244056"/>
                    <a:gd name="connsiteY7" fmla="*/ 1052486 h 1165239"/>
                    <a:gd name="connsiteX8" fmla="*/ 581120 w 1244056"/>
                    <a:gd name="connsiteY8" fmla="*/ 797216 h 1165239"/>
                    <a:gd name="connsiteX9" fmla="*/ 449675 w 1244056"/>
                    <a:gd name="connsiteY9" fmla="*/ 620051 h 1165239"/>
                    <a:gd name="connsiteX10" fmla="*/ 131537 w 1244056"/>
                    <a:gd name="connsiteY10" fmla="*/ 1134403 h 1165239"/>
                    <a:gd name="connsiteX11" fmla="*/ 34383 w 1244056"/>
                    <a:gd name="connsiteY11" fmla="*/ 1031533 h 1165239"/>
                    <a:gd name="connsiteX12" fmla="*/ 257267 w 1244056"/>
                    <a:gd name="connsiteY12" fmla="*/ 711493 h 1165239"/>
                    <a:gd name="connsiteX13" fmla="*/ 369661 w 1244056"/>
                    <a:gd name="connsiteY13" fmla="*/ 393356 h 1165239"/>
                    <a:gd name="connsiteX14" fmla="*/ 642075 w 1244056"/>
                    <a:gd name="connsiteY14" fmla="*/ 29502 h 1165239"/>
                    <a:gd name="connsiteX15" fmla="*/ 882106 w 1244056"/>
                    <a:gd name="connsiteY15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746855 w 1244056"/>
                    <a:gd name="connsiteY5" fmla="*/ 827696 h 1165239"/>
                    <a:gd name="connsiteX6" fmla="*/ 577310 w 1244056"/>
                    <a:gd name="connsiteY6" fmla="*/ 1134401 h 1165239"/>
                    <a:gd name="connsiteX7" fmla="*/ 459200 w 1244056"/>
                    <a:gd name="connsiteY7" fmla="*/ 1052486 h 1165239"/>
                    <a:gd name="connsiteX8" fmla="*/ 581120 w 1244056"/>
                    <a:gd name="connsiteY8" fmla="*/ 797216 h 1165239"/>
                    <a:gd name="connsiteX9" fmla="*/ 449675 w 1244056"/>
                    <a:gd name="connsiteY9" fmla="*/ 620051 h 1165239"/>
                    <a:gd name="connsiteX10" fmla="*/ 131537 w 1244056"/>
                    <a:gd name="connsiteY10" fmla="*/ 1134403 h 1165239"/>
                    <a:gd name="connsiteX11" fmla="*/ 34383 w 1244056"/>
                    <a:gd name="connsiteY11" fmla="*/ 1031533 h 1165239"/>
                    <a:gd name="connsiteX12" fmla="*/ 257267 w 1244056"/>
                    <a:gd name="connsiteY12" fmla="*/ 711493 h 1165239"/>
                    <a:gd name="connsiteX13" fmla="*/ 369661 w 1244056"/>
                    <a:gd name="connsiteY13" fmla="*/ 393356 h 1165239"/>
                    <a:gd name="connsiteX14" fmla="*/ 642075 w 1244056"/>
                    <a:gd name="connsiteY14" fmla="*/ 29502 h 1165239"/>
                    <a:gd name="connsiteX15" fmla="*/ 882106 w 1244056"/>
                    <a:gd name="connsiteY15" fmla="*/ 69506 h 1165239"/>
                    <a:gd name="connsiteX0" fmla="*/ 882106 w 1244056"/>
                    <a:gd name="connsiteY0" fmla="*/ 69506 h 1166925"/>
                    <a:gd name="connsiteX1" fmla="*/ 1244056 w 1244056"/>
                    <a:gd name="connsiteY1" fmla="*/ 88556 h 1166925"/>
                    <a:gd name="connsiteX2" fmla="*/ 1238341 w 1244056"/>
                    <a:gd name="connsiteY2" fmla="*/ 225716 h 1166925"/>
                    <a:gd name="connsiteX3" fmla="*/ 838291 w 1244056"/>
                    <a:gd name="connsiteY3" fmla="*/ 202856 h 1166925"/>
                    <a:gd name="connsiteX4" fmla="*/ 779236 w 1244056"/>
                    <a:gd name="connsiteY4" fmla="*/ 343826 h 1166925"/>
                    <a:gd name="connsiteX5" fmla="*/ 746855 w 1244056"/>
                    <a:gd name="connsiteY5" fmla="*/ 827696 h 1166925"/>
                    <a:gd name="connsiteX6" fmla="*/ 577310 w 1244056"/>
                    <a:gd name="connsiteY6" fmla="*/ 1134401 h 1166925"/>
                    <a:gd name="connsiteX7" fmla="*/ 459200 w 1244056"/>
                    <a:gd name="connsiteY7" fmla="*/ 1052486 h 1166925"/>
                    <a:gd name="connsiteX8" fmla="*/ 581120 w 1244056"/>
                    <a:gd name="connsiteY8" fmla="*/ 797216 h 1166925"/>
                    <a:gd name="connsiteX9" fmla="*/ 449675 w 1244056"/>
                    <a:gd name="connsiteY9" fmla="*/ 620051 h 1166925"/>
                    <a:gd name="connsiteX10" fmla="*/ 131537 w 1244056"/>
                    <a:gd name="connsiteY10" fmla="*/ 1134403 h 1166925"/>
                    <a:gd name="connsiteX11" fmla="*/ 34383 w 1244056"/>
                    <a:gd name="connsiteY11" fmla="*/ 1031533 h 1166925"/>
                    <a:gd name="connsiteX12" fmla="*/ 257267 w 1244056"/>
                    <a:gd name="connsiteY12" fmla="*/ 711493 h 1166925"/>
                    <a:gd name="connsiteX13" fmla="*/ 369661 w 1244056"/>
                    <a:gd name="connsiteY13" fmla="*/ 393356 h 1166925"/>
                    <a:gd name="connsiteX14" fmla="*/ 642075 w 1244056"/>
                    <a:gd name="connsiteY14" fmla="*/ 29502 h 1166925"/>
                    <a:gd name="connsiteX15" fmla="*/ 882106 w 1244056"/>
                    <a:gd name="connsiteY15" fmla="*/ 69506 h 1166925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746855 w 1244056"/>
                    <a:gd name="connsiteY5" fmla="*/ 827696 h 1165239"/>
                    <a:gd name="connsiteX6" fmla="*/ 577310 w 1244056"/>
                    <a:gd name="connsiteY6" fmla="*/ 1134401 h 1165239"/>
                    <a:gd name="connsiteX7" fmla="*/ 459200 w 1244056"/>
                    <a:gd name="connsiteY7" fmla="*/ 1052486 h 1165239"/>
                    <a:gd name="connsiteX8" fmla="*/ 581120 w 1244056"/>
                    <a:gd name="connsiteY8" fmla="*/ 797216 h 1165239"/>
                    <a:gd name="connsiteX9" fmla="*/ 449675 w 1244056"/>
                    <a:gd name="connsiteY9" fmla="*/ 620051 h 1165239"/>
                    <a:gd name="connsiteX10" fmla="*/ 131537 w 1244056"/>
                    <a:gd name="connsiteY10" fmla="*/ 1134403 h 1165239"/>
                    <a:gd name="connsiteX11" fmla="*/ 34383 w 1244056"/>
                    <a:gd name="connsiteY11" fmla="*/ 1031533 h 1165239"/>
                    <a:gd name="connsiteX12" fmla="*/ 257267 w 1244056"/>
                    <a:gd name="connsiteY12" fmla="*/ 711493 h 1165239"/>
                    <a:gd name="connsiteX13" fmla="*/ 369661 w 1244056"/>
                    <a:gd name="connsiteY13" fmla="*/ 393356 h 1165239"/>
                    <a:gd name="connsiteX14" fmla="*/ 642075 w 1244056"/>
                    <a:gd name="connsiteY14" fmla="*/ 29502 h 1165239"/>
                    <a:gd name="connsiteX15" fmla="*/ 882106 w 1244056"/>
                    <a:gd name="connsiteY15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746855 w 1244056"/>
                    <a:gd name="connsiteY5" fmla="*/ 827696 h 1165239"/>
                    <a:gd name="connsiteX6" fmla="*/ 577310 w 1244056"/>
                    <a:gd name="connsiteY6" fmla="*/ 1134401 h 1165239"/>
                    <a:gd name="connsiteX7" fmla="*/ 459200 w 1244056"/>
                    <a:gd name="connsiteY7" fmla="*/ 1052486 h 1165239"/>
                    <a:gd name="connsiteX8" fmla="*/ 581120 w 1244056"/>
                    <a:gd name="connsiteY8" fmla="*/ 797216 h 1165239"/>
                    <a:gd name="connsiteX9" fmla="*/ 449675 w 1244056"/>
                    <a:gd name="connsiteY9" fmla="*/ 620051 h 1165239"/>
                    <a:gd name="connsiteX10" fmla="*/ 131537 w 1244056"/>
                    <a:gd name="connsiteY10" fmla="*/ 1134403 h 1165239"/>
                    <a:gd name="connsiteX11" fmla="*/ 34383 w 1244056"/>
                    <a:gd name="connsiteY11" fmla="*/ 1031533 h 1165239"/>
                    <a:gd name="connsiteX12" fmla="*/ 257267 w 1244056"/>
                    <a:gd name="connsiteY12" fmla="*/ 711493 h 1165239"/>
                    <a:gd name="connsiteX13" fmla="*/ 369661 w 1244056"/>
                    <a:gd name="connsiteY13" fmla="*/ 393356 h 1165239"/>
                    <a:gd name="connsiteX14" fmla="*/ 642075 w 1244056"/>
                    <a:gd name="connsiteY14" fmla="*/ 29502 h 1165239"/>
                    <a:gd name="connsiteX15" fmla="*/ 882106 w 1244056"/>
                    <a:gd name="connsiteY15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746855 w 1244056"/>
                    <a:gd name="connsiteY5" fmla="*/ 827696 h 1165239"/>
                    <a:gd name="connsiteX6" fmla="*/ 750665 w 1244056"/>
                    <a:gd name="connsiteY6" fmla="*/ 823886 h 1165239"/>
                    <a:gd name="connsiteX7" fmla="*/ 577310 w 1244056"/>
                    <a:gd name="connsiteY7" fmla="*/ 1134401 h 1165239"/>
                    <a:gd name="connsiteX8" fmla="*/ 459200 w 1244056"/>
                    <a:gd name="connsiteY8" fmla="*/ 1052486 h 1165239"/>
                    <a:gd name="connsiteX9" fmla="*/ 581120 w 1244056"/>
                    <a:gd name="connsiteY9" fmla="*/ 797216 h 1165239"/>
                    <a:gd name="connsiteX10" fmla="*/ 449675 w 1244056"/>
                    <a:gd name="connsiteY10" fmla="*/ 620051 h 1165239"/>
                    <a:gd name="connsiteX11" fmla="*/ 131537 w 1244056"/>
                    <a:gd name="connsiteY11" fmla="*/ 1134403 h 1165239"/>
                    <a:gd name="connsiteX12" fmla="*/ 34383 w 1244056"/>
                    <a:gd name="connsiteY12" fmla="*/ 1031533 h 1165239"/>
                    <a:gd name="connsiteX13" fmla="*/ 257267 w 1244056"/>
                    <a:gd name="connsiteY13" fmla="*/ 711493 h 1165239"/>
                    <a:gd name="connsiteX14" fmla="*/ 369661 w 1244056"/>
                    <a:gd name="connsiteY14" fmla="*/ 393356 h 1165239"/>
                    <a:gd name="connsiteX15" fmla="*/ 642075 w 1244056"/>
                    <a:gd name="connsiteY15" fmla="*/ 29502 h 1165239"/>
                    <a:gd name="connsiteX16" fmla="*/ 882106 w 1244056"/>
                    <a:gd name="connsiteY16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746855 w 1244056"/>
                    <a:gd name="connsiteY5" fmla="*/ 827696 h 1165239"/>
                    <a:gd name="connsiteX6" fmla="*/ 727805 w 1244056"/>
                    <a:gd name="connsiteY6" fmla="*/ 861986 h 1165239"/>
                    <a:gd name="connsiteX7" fmla="*/ 577310 w 1244056"/>
                    <a:gd name="connsiteY7" fmla="*/ 1134401 h 1165239"/>
                    <a:gd name="connsiteX8" fmla="*/ 459200 w 1244056"/>
                    <a:gd name="connsiteY8" fmla="*/ 1052486 h 1165239"/>
                    <a:gd name="connsiteX9" fmla="*/ 581120 w 1244056"/>
                    <a:gd name="connsiteY9" fmla="*/ 797216 h 1165239"/>
                    <a:gd name="connsiteX10" fmla="*/ 449675 w 1244056"/>
                    <a:gd name="connsiteY10" fmla="*/ 620051 h 1165239"/>
                    <a:gd name="connsiteX11" fmla="*/ 131537 w 1244056"/>
                    <a:gd name="connsiteY11" fmla="*/ 1134403 h 1165239"/>
                    <a:gd name="connsiteX12" fmla="*/ 34383 w 1244056"/>
                    <a:gd name="connsiteY12" fmla="*/ 1031533 h 1165239"/>
                    <a:gd name="connsiteX13" fmla="*/ 257267 w 1244056"/>
                    <a:gd name="connsiteY13" fmla="*/ 711493 h 1165239"/>
                    <a:gd name="connsiteX14" fmla="*/ 369661 w 1244056"/>
                    <a:gd name="connsiteY14" fmla="*/ 393356 h 1165239"/>
                    <a:gd name="connsiteX15" fmla="*/ 642075 w 1244056"/>
                    <a:gd name="connsiteY15" fmla="*/ 29502 h 1165239"/>
                    <a:gd name="connsiteX16" fmla="*/ 882106 w 1244056"/>
                    <a:gd name="connsiteY16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703040 w 1244056"/>
                    <a:gd name="connsiteY5" fmla="*/ 707681 h 1165239"/>
                    <a:gd name="connsiteX6" fmla="*/ 727805 w 1244056"/>
                    <a:gd name="connsiteY6" fmla="*/ 861986 h 1165239"/>
                    <a:gd name="connsiteX7" fmla="*/ 577310 w 1244056"/>
                    <a:gd name="connsiteY7" fmla="*/ 1134401 h 1165239"/>
                    <a:gd name="connsiteX8" fmla="*/ 459200 w 1244056"/>
                    <a:gd name="connsiteY8" fmla="*/ 1052486 h 1165239"/>
                    <a:gd name="connsiteX9" fmla="*/ 581120 w 1244056"/>
                    <a:gd name="connsiteY9" fmla="*/ 797216 h 1165239"/>
                    <a:gd name="connsiteX10" fmla="*/ 449675 w 1244056"/>
                    <a:gd name="connsiteY10" fmla="*/ 620051 h 1165239"/>
                    <a:gd name="connsiteX11" fmla="*/ 131537 w 1244056"/>
                    <a:gd name="connsiteY11" fmla="*/ 1134403 h 1165239"/>
                    <a:gd name="connsiteX12" fmla="*/ 34383 w 1244056"/>
                    <a:gd name="connsiteY12" fmla="*/ 1031533 h 1165239"/>
                    <a:gd name="connsiteX13" fmla="*/ 257267 w 1244056"/>
                    <a:gd name="connsiteY13" fmla="*/ 711493 h 1165239"/>
                    <a:gd name="connsiteX14" fmla="*/ 369661 w 1244056"/>
                    <a:gd name="connsiteY14" fmla="*/ 393356 h 1165239"/>
                    <a:gd name="connsiteX15" fmla="*/ 642075 w 1244056"/>
                    <a:gd name="connsiteY15" fmla="*/ 29502 h 1165239"/>
                    <a:gd name="connsiteX16" fmla="*/ 882106 w 1244056"/>
                    <a:gd name="connsiteY16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718280 w 1244056"/>
                    <a:gd name="connsiteY5" fmla="*/ 701966 h 1165239"/>
                    <a:gd name="connsiteX6" fmla="*/ 727805 w 1244056"/>
                    <a:gd name="connsiteY6" fmla="*/ 861986 h 1165239"/>
                    <a:gd name="connsiteX7" fmla="*/ 577310 w 1244056"/>
                    <a:gd name="connsiteY7" fmla="*/ 1134401 h 1165239"/>
                    <a:gd name="connsiteX8" fmla="*/ 459200 w 1244056"/>
                    <a:gd name="connsiteY8" fmla="*/ 1052486 h 1165239"/>
                    <a:gd name="connsiteX9" fmla="*/ 581120 w 1244056"/>
                    <a:gd name="connsiteY9" fmla="*/ 797216 h 1165239"/>
                    <a:gd name="connsiteX10" fmla="*/ 449675 w 1244056"/>
                    <a:gd name="connsiteY10" fmla="*/ 620051 h 1165239"/>
                    <a:gd name="connsiteX11" fmla="*/ 131537 w 1244056"/>
                    <a:gd name="connsiteY11" fmla="*/ 1134403 h 1165239"/>
                    <a:gd name="connsiteX12" fmla="*/ 34383 w 1244056"/>
                    <a:gd name="connsiteY12" fmla="*/ 1031533 h 1165239"/>
                    <a:gd name="connsiteX13" fmla="*/ 257267 w 1244056"/>
                    <a:gd name="connsiteY13" fmla="*/ 711493 h 1165239"/>
                    <a:gd name="connsiteX14" fmla="*/ 369661 w 1244056"/>
                    <a:gd name="connsiteY14" fmla="*/ 393356 h 1165239"/>
                    <a:gd name="connsiteX15" fmla="*/ 642075 w 1244056"/>
                    <a:gd name="connsiteY15" fmla="*/ 29502 h 1165239"/>
                    <a:gd name="connsiteX16" fmla="*/ 882106 w 1244056"/>
                    <a:gd name="connsiteY16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718280 w 1244056"/>
                    <a:gd name="connsiteY5" fmla="*/ 701966 h 1165239"/>
                    <a:gd name="connsiteX6" fmla="*/ 716375 w 1244056"/>
                    <a:gd name="connsiteY6" fmla="*/ 842936 h 1165239"/>
                    <a:gd name="connsiteX7" fmla="*/ 577310 w 1244056"/>
                    <a:gd name="connsiteY7" fmla="*/ 1134401 h 1165239"/>
                    <a:gd name="connsiteX8" fmla="*/ 459200 w 1244056"/>
                    <a:gd name="connsiteY8" fmla="*/ 1052486 h 1165239"/>
                    <a:gd name="connsiteX9" fmla="*/ 581120 w 1244056"/>
                    <a:gd name="connsiteY9" fmla="*/ 797216 h 1165239"/>
                    <a:gd name="connsiteX10" fmla="*/ 449675 w 1244056"/>
                    <a:gd name="connsiteY10" fmla="*/ 620051 h 1165239"/>
                    <a:gd name="connsiteX11" fmla="*/ 131537 w 1244056"/>
                    <a:gd name="connsiteY11" fmla="*/ 1134403 h 1165239"/>
                    <a:gd name="connsiteX12" fmla="*/ 34383 w 1244056"/>
                    <a:gd name="connsiteY12" fmla="*/ 1031533 h 1165239"/>
                    <a:gd name="connsiteX13" fmla="*/ 257267 w 1244056"/>
                    <a:gd name="connsiteY13" fmla="*/ 711493 h 1165239"/>
                    <a:gd name="connsiteX14" fmla="*/ 369661 w 1244056"/>
                    <a:gd name="connsiteY14" fmla="*/ 393356 h 1165239"/>
                    <a:gd name="connsiteX15" fmla="*/ 642075 w 1244056"/>
                    <a:gd name="connsiteY15" fmla="*/ 29502 h 1165239"/>
                    <a:gd name="connsiteX16" fmla="*/ 882106 w 1244056"/>
                    <a:gd name="connsiteY16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718280 w 1244056"/>
                    <a:gd name="connsiteY5" fmla="*/ 701966 h 1165239"/>
                    <a:gd name="connsiteX6" fmla="*/ 723995 w 1244056"/>
                    <a:gd name="connsiteY6" fmla="*/ 860081 h 1165239"/>
                    <a:gd name="connsiteX7" fmla="*/ 577310 w 1244056"/>
                    <a:gd name="connsiteY7" fmla="*/ 1134401 h 1165239"/>
                    <a:gd name="connsiteX8" fmla="*/ 459200 w 1244056"/>
                    <a:gd name="connsiteY8" fmla="*/ 1052486 h 1165239"/>
                    <a:gd name="connsiteX9" fmla="*/ 581120 w 1244056"/>
                    <a:gd name="connsiteY9" fmla="*/ 797216 h 1165239"/>
                    <a:gd name="connsiteX10" fmla="*/ 449675 w 1244056"/>
                    <a:gd name="connsiteY10" fmla="*/ 620051 h 1165239"/>
                    <a:gd name="connsiteX11" fmla="*/ 131537 w 1244056"/>
                    <a:gd name="connsiteY11" fmla="*/ 1134403 h 1165239"/>
                    <a:gd name="connsiteX12" fmla="*/ 34383 w 1244056"/>
                    <a:gd name="connsiteY12" fmla="*/ 1031533 h 1165239"/>
                    <a:gd name="connsiteX13" fmla="*/ 257267 w 1244056"/>
                    <a:gd name="connsiteY13" fmla="*/ 711493 h 1165239"/>
                    <a:gd name="connsiteX14" fmla="*/ 369661 w 1244056"/>
                    <a:gd name="connsiteY14" fmla="*/ 393356 h 1165239"/>
                    <a:gd name="connsiteX15" fmla="*/ 642075 w 1244056"/>
                    <a:gd name="connsiteY15" fmla="*/ 29502 h 1165239"/>
                    <a:gd name="connsiteX16" fmla="*/ 882106 w 1244056"/>
                    <a:gd name="connsiteY16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718280 w 1244056"/>
                    <a:gd name="connsiteY5" fmla="*/ 701966 h 1165239"/>
                    <a:gd name="connsiteX6" fmla="*/ 723995 w 1244056"/>
                    <a:gd name="connsiteY6" fmla="*/ 860081 h 1165239"/>
                    <a:gd name="connsiteX7" fmla="*/ 577310 w 1244056"/>
                    <a:gd name="connsiteY7" fmla="*/ 1134401 h 1165239"/>
                    <a:gd name="connsiteX8" fmla="*/ 459200 w 1244056"/>
                    <a:gd name="connsiteY8" fmla="*/ 1052486 h 1165239"/>
                    <a:gd name="connsiteX9" fmla="*/ 581120 w 1244056"/>
                    <a:gd name="connsiteY9" fmla="*/ 797216 h 1165239"/>
                    <a:gd name="connsiteX10" fmla="*/ 449675 w 1244056"/>
                    <a:gd name="connsiteY10" fmla="*/ 620051 h 1165239"/>
                    <a:gd name="connsiteX11" fmla="*/ 131537 w 1244056"/>
                    <a:gd name="connsiteY11" fmla="*/ 1134403 h 1165239"/>
                    <a:gd name="connsiteX12" fmla="*/ 34383 w 1244056"/>
                    <a:gd name="connsiteY12" fmla="*/ 1031533 h 1165239"/>
                    <a:gd name="connsiteX13" fmla="*/ 257267 w 1244056"/>
                    <a:gd name="connsiteY13" fmla="*/ 711493 h 1165239"/>
                    <a:gd name="connsiteX14" fmla="*/ 369661 w 1244056"/>
                    <a:gd name="connsiteY14" fmla="*/ 393356 h 1165239"/>
                    <a:gd name="connsiteX15" fmla="*/ 642075 w 1244056"/>
                    <a:gd name="connsiteY15" fmla="*/ 29502 h 1165239"/>
                    <a:gd name="connsiteX16" fmla="*/ 882106 w 1244056"/>
                    <a:gd name="connsiteY16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718280 w 1244056"/>
                    <a:gd name="connsiteY5" fmla="*/ 701966 h 1165239"/>
                    <a:gd name="connsiteX6" fmla="*/ 723995 w 1244056"/>
                    <a:gd name="connsiteY6" fmla="*/ 860081 h 1165239"/>
                    <a:gd name="connsiteX7" fmla="*/ 577310 w 1244056"/>
                    <a:gd name="connsiteY7" fmla="*/ 1134401 h 1165239"/>
                    <a:gd name="connsiteX8" fmla="*/ 459200 w 1244056"/>
                    <a:gd name="connsiteY8" fmla="*/ 1052486 h 1165239"/>
                    <a:gd name="connsiteX9" fmla="*/ 581120 w 1244056"/>
                    <a:gd name="connsiteY9" fmla="*/ 797216 h 1165239"/>
                    <a:gd name="connsiteX10" fmla="*/ 449675 w 1244056"/>
                    <a:gd name="connsiteY10" fmla="*/ 620051 h 1165239"/>
                    <a:gd name="connsiteX11" fmla="*/ 131537 w 1244056"/>
                    <a:gd name="connsiteY11" fmla="*/ 1134403 h 1165239"/>
                    <a:gd name="connsiteX12" fmla="*/ 34383 w 1244056"/>
                    <a:gd name="connsiteY12" fmla="*/ 1031533 h 1165239"/>
                    <a:gd name="connsiteX13" fmla="*/ 257267 w 1244056"/>
                    <a:gd name="connsiteY13" fmla="*/ 711493 h 1165239"/>
                    <a:gd name="connsiteX14" fmla="*/ 369661 w 1244056"/>
                    <a:gd name="connsiteY14" fmla="*/ 393356 h 1165239"/>
                    <a:gd name="connsiteX15" fmla="*/ 642075 w 1244056"/>
                    <a:gd name="connsiteY15" fmla="*/ 29502 h 1165239"/>
                    <a:gd name="connsiteX16" fmla="*/ 882106 w 1244056"/>
                    <a:gd name="connsiteY16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718280 w 1244056"/>
                    <a:gd name="connsiteY5" fmla="*/ 701966 h 1165239"/>
                    <a:gd name="connsiteX6" fmla="*/ 723995 w 1244056"/>
                    <a:gd name="connsiteY6" fmla="*/ 860081 h 1165239"/>
                    <a:gd name="connsiteX7" fmla="*/ 577310 w 1244056"/>
                    <a:gd name="connsiteY7" fmla="*/ 1134401 h 1165239"/>
                    <a:gd name="connsiteX8" fmla="*/ 459200 w 1244056"/>
                    <a:gd name="connsiteY8" fmla="*/ 1052486 h 1165239"/>
                    <a:gd name="connsiteX9" fmla="*/ 581120 w 1244056"/>
                    <a:gd name="connsiteY9" fmla="*/ 797216 h 1165239"/>
                    <a:gd name="connsiteX10" fmla="*/ 449675 w 1244056"/>
                    <a:gd name="connsiteY10" fmla="*/ 620051 h 1165239"/>
                    <a:gd name="connsiteX11" fmla="*/ 131537 w 1244056"/>
                    <a:gd name="connsiteY11" fmla="*/ 1134403 h 1165239"/>
                    <a:gd name="connsiteX12" fmla="*/ 34383 w 1244056"/>
                    <a:gd name="connsiteY12" fmla="*/ 1031533 h 1165239"/>
                    <a:gd name="connsiteX13" fmla="*/ 257267 w 1244056"/>
                    <a:gd name="connsiteY13" fmla="*/ 711493 h 1165239"/>
                    <a:gd name="connsiteX14" fmla="*/ 369661 w 1244056"/>
                    <a:gd name="connsiteY14" fmla="*/ 393356 h 1165239"/>
                    <a:gd name="connsiteX15" fmla="*/ 642075 w 1244056"/>
                    <a:gd name="connsiteY15" fmla="*/ 29502 h 1165239"/>
                    <a:gd name="connsiteX16" fmla="*/ 882106 w 1244056"/>
                    <a:gd name="connsiteY16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718280 w 1244056"/>
                    <a:gd name="connsiteY5" fmla="*/ 701966 h 1165239"/>
                    <a:gd name="connsiteX6" fmla="*/ 716375 w 1244056"/>
                    <a:gd name="connsiteY6" fmla="*/ 698156 h 1165239"/>
                    <a:gd name="connsiteX7" fmla="*/ 723995 w 1244056"/>
                    <a:gd name="connsiteY7" fmla="*/ 860081 h 1165239"/>
                    <a:gd name="connsiteX8" fmla="*/ 577310 w 1244056"/>
                    <a:gd name="connsiteY8" fmla="*/ 1134401 h 1165239"/>
                    <a:gd name="connsiteX9" fmla="*/ 459200 w 1244056"/>
                    <a:gd name="connsiteY9" fmla="*/ 1052486 h 1165239"/>
                    <a:gd name="connsiteX10" fmla="*/ 581120 w 1244056"/>
                    <a:gd name="connsiteY10" fmla="*/ 797216 h 1165239"/>
                    <a:gd name="connsiteX11" fmla="*/ 449675 w 1244056"/>
                    <a:gd name="connsiteY11" fmla="*/ 620051 h 1165239"/>
                    <a:gd name="connsiteX12" fmla="*/ 131537 w 1244056"/>
                    <a:gd name="connsiteY12" fmla="*/ 1134403 h 1165239"/>
                    <a:gd name="connsiteX13" fmla="*/ 34383 w 1244056"/>
                    <a:gd name="connsiteY13" fmla="*/ 1031533 h 1165239"/>
                    <a:gd name="connsiteX14" fmla="*/ 257267 w 1244056"/>
                    <a:gd name="connsiteY14" fmla="*/ 711493 h 1165239"/>
                    <a:gd name="connsiteX15" fmla="*/ 369661 w 1244056"/>
                    <a:gd name="connsiteY15" fmla="*/ 393356 h 1165239"/>
                    <a:gd name="connsiteX16" fmla="*/ 642075 w 1244056"/>
                    <a:gd name="connsiteY16" fmla="*/ 29502 h 1165239"/>
                    <a:gd name="connsiteX17" fmla="*/ 882106 w 1244056"/>
                    <a:gd name="connsiteY17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718280 w 1244056"/>
                    <a:gd name="connsiteY5" fmla="*/ 701966 h 1165239"/>
                    <a:gd name="connsiteX6" fmla="*/ 748760 w 1244056"/>
                    <a:gd name="connsiteY6" fmla="*/ 734351 h 1165239"/>
                    <a:gd name="connsiteX7" fmla="*/ 723995 w 1244056"/>
                    <a:gd name="connsiteY7" fmla="*/ 860081 h 1165239"/>
                    <a:gd name="connsiteX8" fmla="*/ 577310 w 1244056"/>
                    <a:gd name="connsiteY8" fmla="*/ 1134401 h 1165239"/>
                    <a:gd name="connsiteX9" fmla="*/ 459200 w 1244056"/>
                    <a:gd name="connsiteY9" fmla="*/ 1052486 h 1165239"/>
                    <a:gd name="connsiteX10" fmla="*/ 581120 w 1244056"/>
                    <a:gd name="connsiteY10" fmla="*/ 797216 h 1165239"/>
                    <a:gd name="connsiteX11" fmla="*/ 449675 w 1244056"/>
                    <a:gd name="connsiteY11" fmla="*/ 620051 h 1165239"/>
                    <a:gd name="connsiteX12" fmla="*/ 131537 w 1244056"/>
                    <a:gd name="connsiteY12" fmla="*/ 1134403 h 1165239"/>
                    <a:gd name="connsiteX13" fmla="*/ 34383 w 1244056"/>
                    <a:gd name="connsiteY13" fmla="*/ 1031533 h 1165239"/>
                    <a:gd name="connsiteX14" fmla="*/ 257267 w 1244056"/>
                    <a:gd name="connsiteY14" fmla="*/ 711493 h 1165239"/>
                    <a:gd name="connsiteX15" fmla="*/ 369661 w 1244056"/>
                    <a:gd name="connsiteY15" fmla="*/ 393356 h 1165239"/>
                    <a:gd name="connsiteX16" fmla="*/ 642075 w 1244056"/>
                    <a:gd name="connsiteY16" fmla="*/ 29502 h 1165239"/>
                    <a:gd name="connsiteX17" fmla="*/ 882106 w 1244056"/>
                    <a:gd name="connsiteY17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623030 w 1244056"/>
                    <a:gd name="connsiteY5" fmla="*/ 479081 h 1165239"/>
                    <a:gd name="connsiteX6" fmla="*/ 748760 w 1244056"/>
                    <a:gd name="connsiteY6" fmla="*/ 734351 h 1165239"/>
                    <a:gd name="connsiteX7" fmla="*/ 723995 w 1244056"/>
                    <a:gd name="connsiteY7" fmla="*/ 860081 h 1165239"/>
                    <a:gd name="connsiteX8" fmla="*/ 577310 w 1244056"/>
                    <a:gd name="connsiteY8" fmla="*/ 1134401 h 1165239"/>
                    <a:gd name="connsiteX9" fmla="*/ 459200 w 1244056"/>
                    <a:gd name="connsiteY9" fmla="*/ 1052486 h 1165239"/>
                    <a:gd name="connsiteX10" fmla="*/ 581120 w 1244056"/>
                    <a:gd name="connsiteY10" fmla="*/ 797216 h 1165239"/>
                    <a:gd name="connsiteX11" fmla="*/ 449675 w 1244056"/>
                    <a:gd name="connsiteY11" fmla="*/ 620051 h 1165239"/>
                    <a:gd name="connsiteX12" fmla="*/ 131537 w 1244056"/>
                    <a:gd name="connsiteY12" fmla="*/ 1134403 h 1165239"/>
                    <a:gd name="connsiteX13" fmla="*/ 34383 w 1244056"/>
                    <a:gd name="connsiteY13" fmla="*/ 1031533 h 1165239"/>
                    <a:gd name="connsiteX14" fmla="*/ 257267 w 1244056"/>
                    <a:gd name="connsiteY14" fmla="*/ 711493 h 1165239"/>
                    <a:gd name="connsiteX15" fmla="*/ 369661 w 1244056"/>
                    <a:gd name="connsiteY15" fmla="*/ 393356 h 1165239"/>
                    <a:gd name="connsiteX16" fmla="*/ 642075 w 1244056"/>
                    <a:gd name="connsiteY16" fmla="*/ 29502 h 1165239"/>
                    <a:gd name="connsiteX17" fmla="*/ 882106 w 1244056"/>
                    <a:gd name="connsiteY17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623030 w 1244056"/>
                    <a:gd name="connsiteY5" fmla="*/ 479081 h 1165239"/>
                    <a:gd name="connsiteX6" fmla="*/ 748760 w 1244056"/>
                    <a:gd name="connsiteY6" fmla="*/ 734351 h 1165239"/>
                    <a:gd name="connsiteX7" fmla="*/ 723995 w 1244056"/>
                    <a:gd name="connsiteY7" fmla="*/ 860081 h 1165239"/>
                    <a:gd name="connsiteX8" fmla="*/ 577310 w 1244056"/>
                    <a:gd name="connsiteY8" fmla="*/ 1134401 h 1165239"/>
                    <a:gd name="connsiteX9" fmla="*/ 459200 w 1244056"/>
                    <a:gd name="connsiteY9" fmla="*/ 1052486 h 1165239"/>
                    <a:gd name="connsiteX10" fmla="*/ 581120 w 1244056"/>
                    <a:gd name="connsiteY10" fmla="*/ 797216 h 1165239"/>
                    <a:gd name="connsiteX11" fmla="*/ 449675 w 1244056"/>
                    <a:gd name="connsiteY11" fmla="*/ 620051 h 1165239"/>
                    <a:gd name="connsiteX12" fmla="*/ 131537 w 1244056"/>
                    <a:gd name="connsiteY12" fmla="*/ 1134403 h 1165239"/>
                    <a:gd name="connsiteX13" fmla="*/ 34383 w 1244056"/>
                    <a:gd name="connsiteY13" fmla="*/ 1031533 h 1165239"/>
                    <a:gd name="connsiteX14" fmla="*/ 257267 w 1244056"/>
                    <a:gd name="connsiteY14" fmla="*/ 711493 h 1165239"/>
                    <a:gd name="connsiteX15" fmla="*/ 369661 w 1244056"/>
                    <a:gd name="connsiteY15" fmla="*/ 393356 h 1165239"/>
                    <a:gd name="connsiteX16" fmla="*/ 642075 w 1244056"/>
                    <a:gd name="connsiteY16" fmla="*/ 29502 h 1165239"/>
                    <a:gd name="connsiteX17" fmla="*/ 882106 w 1244056"/>
                    <a:gd name="connsiteY17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623030 w 1244056"/>
                    <a:gd name="connsiteY5" fmla="*/ 479081 h 1165239"/>
                    <a:gd name="connsiteX6" fmla="*/ 718280 w 1244056"/>
                    <a:gd name="connsiteY6" fmla="*/ 734351 h 1165239"/>
                    <a:gd name="connsiteX7" fmla="*/ 723995 w 1244056"/>
                    <a:gd name="connsiteY7" fmla="*/ 860081 h 1165239"/>
                    <a:gd name="connsiteX8" fmla="*/ 577310 w 1244056"/>
                    <a:gd name="connsiteY8" fmla="*/ 1134401 h 1165239"/>
                    <a:gd name="connsiteX9" fmla="*/ 459200 w 1244056"/>
                    <a:gd name="connsiteY9" fmla="*/ 1052486 h 1165239"/>
                    <a:gd name="connsiteX10" fmla="*/ 581120 w 1244056"/>
                    <a:gd name="connsiteY10" fmla="*/ 797216 h 1165239"/>
                    <a:gd name="connsiteX11" fmla="*/ 449675 w 1244056"/>
                    <a:gd name="connsiteY11" fmla="*/ 620051 h 1165239"/>
                    <a:gd name="connsiteX12" fmla="*/ 131537 w 1244056"/>
                    <a:gd name="connsiteY12" fmla="*/ 1134403 h 1165239"/>
                    <a:gd name="connsiteX13" fmla="*/ 34383 w 1244056"/>
                    <a:gd name="connsiteY13" fmla="*/ 1031533 h 1165239"/>
                    <a:gd name="connsiteX14" fmla="*/ 257267 w 1244056"/>
                    <a:gd name="connsiteY14" fmla="*/ 711493 h 1165239"/>
                    <a:gd name="connsiteX15" fmla="*/ 369661 w 1244056"/>
                    <a:gd name="connsiteY15" fmla="*/ 393356 h 1165239"/>
                    <a:gd name="connsiteX16" fmla="*/ 642075 w 1244056"/>
                    <a:gd name="connsiteY16" fmla="*/ 29502 h 1165239"/>
                    <a:gd name="connsiteX17" fmla="*/ 882106 w 1244056"/>
                    <a:gd name="connsiteY17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623030 w 1244056"/>
                    <a:gd name="connsiteY5" fmla="*/ 479081 h 1165239"/>
                    <a:gd name="connsiteX6" fmla="*/ 727805 w 1244056"/>
                    <a:gd name="connsiteY6" fmla="*/ 707681 h 1165239"/>
                    <a:gd name="connsiteX7" fmla="*/ 723995 w 1244056"/>
                    <a:gd name="connsiteY7" fmla="*/ 860081 h 1165239"/>
                    <a:gd name="connsiteX8" fmla="*/ 577310 w 1244056"/>
                    <a:gd name="connsiteY8" fmla="*/ 1134401 h 1165239"/>
                    <a:gd name="connsiteX9" fmla="*/ 459200 w 1244056"/>
                    <a:gd name="connsiteY9" fmla="*/ 1052486 h 1165239"/>
                    <a:gd name="connsiteX10" fmla="*/ 581120 w 1244056"/>
                    <a:gd name="connsiteY10" fmla="*/ 797216 h 1165239"/>
                    <a:gd name="connsiteX11" fmla="*/ 449675 w 1244056"/>
                    <a:gd name="connsiteY11" fmla="*/ 620051 h 1165239"/>
                    <a:gd name="connsiteX12" fmla="*/ 131537 w 1244056"/>
                    <a:gd name="connsiteY12" fmla="*/ 1134403 h 1165239"/>
                    <a:gd name="connsiteX13" fmla="*/ 34383 w 1244056"/>
                    <a:gd name="connsiteY13" fmla="*/ 1031533 h 1165239"/>
                    <a:gd name="connsiteX14" fmla="*/ 257267 w 1244056"/>
                    <a:gd name="connsiteY14" fmla="*/ 711493 h 1165239"/>
                    <a:gd name="connsiteX15" fmla="*/ 369661 w 1244056"/>
                    <a:gd name="connsiteY15" fmla="*/ 393356 h 1165239"/>
                    <a:gd name="connsiteX16" fmla="*/ 642075 w 1244056"/>
                    <a:gd name="connsiteY16" fmla="*/ 29502 h 1165239"/>
                    <a:gd name="connsiteX17" fmla="*/ 882106 w 1244056"/>
                    <a:gd name="connsiteY17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623030 w 1244056"/>
                    <a:gd name="connsiteY5" fmla="*/ 479081 h 1165239"/>
                    <a:gd name="connsiteX6" fmla="*/ 727805 w 1244056"/>
                    <a:gd name="connsiteY6" fmla="*/ 707681 h 1165239"/>
                    <a:gd name="connsiteX7" fmla="*/ 723995 w 1244056"/>
                    <a:gd name="connsiteY7" fmla="*/ 860081 h 1165239"/>
                    <a:gd name="connsiteX8" fmla="*/ 577310 w 1244056"/>
                    <a:gd name="connsiteY8" fmla="*/ 1134401 h 1165239"/>
                    <a:gd name="connsiteX9" fmla="*/ 459200 w 1244056"/>
                    <a:gd name="connsiteY9" fmla="*/ 1052486 h 1165239"/>
                    <a:gd name="connsiteX10" fmla="*/ 581120 w 1244056"/>
                    <a:gd name="connsiteY10" fmla="*/ 797216 h 1165239"/>
                    <a:gd name="connsiteX11" fmla="*/ 449675 w 1244056"/>
                    <a:gd name="connsiteY11" fmla="*/ 620051 h 1165239"/>
                    <a:gd name="connsiteX12" fmla="*/ 131537 w 1244056"/>
                    <a:gd name="connsiteY12" fmla="*/ 1134403 h 1165239"/>
                    <a:gd name="connsiteX13" fmla="*/ 34383 w 1244056"/>
                    <a:gd name="connsiteY13" fmla="*/ 1031533 h 1165239"/>
                    <a:gd name="connsiteX14" fmla="*/ 257267 w 1244056"/>
                    <a:gd name="connsiteY14" fmla="*/ 711493 h 1165239"/>
                    <a:gd name="connsiteX15" fmla="*/ 369661 w 1244056"/>
                    <a:gd name="connsiteY15" fmla="*/ 393356 h 1165239"/>
                    <a:gd name="connsiteX16" fmla="*/ 642075 w 1244056"/>
                    <a:gd name="connsiteY16" fmla="*/ 29502 h 1165239"/>
                    <a:gd name="connsiteX17" fmla="*/ 882106 w 1244056"/>
                    <a:gd name="connsiteY17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623030 w 1244056"/>
                    <a:gd name="connsiteY5" fmla="*/ 479081 h 1165239"/>
                    <a:gd name="connsiteX6" fmla="*/ 727805 w 1244056"/>
                    <a:gd name="connsiteY6" fmla="*/ 707681 h 1165239"/>
                    <a:gd name="connsiteX7" fmla="*/ 723995 w 1244056"/>
                    <a:gd name="connsiteY7" fmla="*/ 860081 h 1165239"/>
                    <a:gd name="connsiteX8" fmla="*/ 577310 w 1244056"/>
                    <a:gd name="connsiteY8" fmla="*/ 1134401 h 1165239"/>
                    <a:gd name="connsiteX9" fmla="*/ 459200 w 1244056"/>
                    <a:gd name="connsiteY9" fmla="*/ 1052486 h 1165239"/>
                    <a:gd name="connsiteX10" fmla="*/ 581120 w 1244056"/>
                    <a:gd name="connsiteY10" fmla="*/ 797216 h 1165239"/>
                    <a:gd name="connsiteX11" fmla="*/ 449675 w 1244056"/>
                    <a:gd name="connsiteY11" fmla="*/ 620051 h 1165239"/>
                    <a:gd name="connsiteX12" fmla="*/ 131537 w 1244056"/>
                    <a:gd name="connsiteY12" fmla="*/ 1134403 h 1165239"/>
                    <a:gd name="connsiteX13" fmla="*/ 34383 w 1244056"/>
                    <a:gd name="connsiteY13" fmla="*/ 1031533 h 1165239"/>
                    <a:gd name="connsiteX14" fmla="*/ 257267 w 1244056"/>
                    <a:gd name="connsiteY14" fmla="*/ 711493 h 1165239"/>
                    <a:gd name="connsiteX15" fmla="*/ 369661 w 1244056"/>
                    <a:gd name="connsiteY15" fmla="*/ 393356 h 1165239"/>
                    <a:gd name="connsiteX16" fmla="*/ 642075 w 1244056"/>
                    <a:gd name="connsiteY16" fmla="*/ 29502 h 1165239"/>
                    <a:gd name="connsiteX17" fmla="*/ 882106 w 1244056"/>
                    <a:gd name="connsiteY17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623030 w 1244056"/>
                    <a:gd name="connsiteY5" fmla="*/ 479081 h 1165239"/>
                    <a:gd name="connsiteX6" fmla="*/ 727805 w 1244056"/>
                    <a:gd name="connsiteY6" fmla="*/ 707681 h 1165239"/>
                    <a:gd name="connsiteX7" fmla="*/ 723995 w 1244056"/>
                    <a:gd name="connsiteY7" fmla="*/ 860081 h 1165239"/>
                    <a:gd name="connsiteX8" fmla="*/ 577310 w 1244056"/>
                    <a:gd name="connsiteY8" fmla="*/ 1134401 h 1165239"/>
                    <a:gd name="connsiteX9" fmla="*/ 459200 w 1244056"/>
                    <a:gd name="connsiteY9" fmla="*/ 1052486 h 1165239"/>
                    <a:gd name="connsiteX10" fmla="*/ 581120 w 1244056"/>
                    <a:gd name="connsiteY10" fmla="*/ 797216 h 1165239"/>
                    <a:gd name="connsiteX11" fmla="*/ 449675 w 1244056"/>
                    <a:gd name="connsiteY11" fmla="*/ 620051 h 1165239"/>
                    <a:gd name="connsiteX12" fmla="*/ 131537 w 1244056"/>
                    <a:gd name="connsiteY12" fmla="*/ 1134403 h 1165239"/>
                    <a:gd name="connsiteX13" fmla="*/ 34383 w 1244056"/>
                    <a:gd name="connsiteY13" fmla="*/ 1031533 h 1165239"/>
                    <a:gd name="connsiteX14" fmla="*/ 257267 w 1244056"/>
                    <a:gd name="connsiteY14" fmla="*/ 711493 h 1165239"/>
                    <a:gd name="connsiteX15" fmla="*/ 369661 w 1244056"/>
                    <a:gd name="connsiteY15" fmla="*/ 393356 h 1165239"/>
                    <a:gd name="connsiteX16" fmla="*/ 642075 w 1244056"/>
                    <a:gd name="connsiteY16" fmla="*/ 29502 h 1165239"/>
                    <a:gd name="connsiteX17" fmla="*/ 882106 w 1244056"/>
                    <a:gd name="connsiteY17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79236 w 1244056"/>
                    <a:gd name="connsiteY4" fmla="*/ 343826 h 1165239"/>
                    <a:gd name="connsiteX5" fmla="*/ 623030 w 1244056"/>
                    <a:gd name="connsiteY5" fmla="*/ 479081 h 1165239"/>
                    <a:gd name="connsiteX6" fmla="*/ 727805 w 1244056"/>
                    <a:gd name="connsiteY6" fmla="*/ 707681 h 1165239"/>
                    <a:gd name="connsiteX7" fmla="*/ 723995 w 1244056"/>
                    <a:gd name="connsiteY7" fmla="*/ 860081 h 1165239"/>
                    <a:gd name="connsiteX8" fmla="*/ 577310 w 1244056"/>
                    <a:gd name="connsiteY8" fmla="*/ 1134401 h 1165239"/>
                    <a:gd name="connsiteX9" fmla="*/ 459200 w 1244056"/>
                    <a:gd name="connsiteY9" fmla="*/ 1052486 h 1165239"/>
                    <a:gd name="connsiteX10" fmla="*/ 581120 w 1244056"/>
                    <a:gd name="connsiteY10" fmla="*/ 797216 h 1165239"/>
                    <a:gd name="connsiteX11" fmla="*/ 449675 w 1244056"/>
                    <a:gd name="connsiteY11" fmla="*/ 620051 h 1165239"/>
                    <a:gd name="connsiteX12" fmla="*/ 131537 w 1244056"/>
                    <a:gd name="connsiteY12" fmla="*/ 1134403 h 1165239"/>
                    <a:gd name="connsiteX13" fmla="*/ 34383 w 1244056"/>
                    <a:gd name="connsiteY13" fmla="*/ 1031533 h 1165239"/>
                    <a:gd name="connsiteX14" fmla="*/ 257267 w 1244056"/>
                    <a:gd name="connsiteY14" fmla="*/ 711493 h 1165239"/>
                    <a:gd name="connsiteX15" fmla="*/ 369661 w 1244056"/>
                    <a:gd name="connsiteY15" fmla="*/ 393356 h 1165239"/>
                    <a:gd name="connsiteX16" fmla="*/ 642075 w 1244056"/>
                    <a:gd name="connsiteY16" fmla="*/ 29502 h 1165239"/>
                    <a:gd name="connsiteX17" fmla="*/ 882106 w 1244056"/>
                    <a:gd name="connsiteY17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03036 w 1244056"/>
                    <a:gd name="connsiteY4" fmla="*/ 282866 h 1165239"/>
                    <a:gd name="connsiteX5" fmla="*/ 623030 w 1244056"/>
                    <a:gd name="connsiteY5" fmla="*/ 479081 h 1165239"/>
                    <a:gd name="connsiteX6" fmla="*/ 727805 w 1244056"/>
                    <a:gd name="connsiteY6" fmla="*/ 707681 h 1165239"/>
                    <a:gd name="connsiteX7" fmla="*/ 723995 w 1244056"/>
                    <a:gd name="connsiteY7" fmla="*/ 860081 h 1165239"/>
                    <a:gd name="connsiteX8" fmla="*/ 577310 w 1244056"/>
                    <a:gd name="connsiteY8" fmla="*/ 1134401 h 1165239"/>
                    <a:gd name="connsiteX9" fmla="*/ 459200 w 1244056"/>
                    <a:gd name="connsiteY9" fmla="*/ 1052486 h 1165239"/>
                    <a:gd name="connsiteX10" fmla="*/ 581120 w 1244056"/>
                    <a:gd name="connsiteY10" fmla="*/ 797216 h 1165239"/>
                    <a:gd name="connsiteX11" fmla="*/ 449675 w 1244056"/>
                    <a:gd name="connsiteY11" fmla="*/ 620051 h 1165239"/>
                    <a:gd name="connsiteX12" fmla="*/ 131537 w 1244056"/>
                    <a:gd name="connsiteY12" fmla="*/ 1134403 h 1165239"/>
                    <a:gd name="connsiteX13" fmla="*/ 34383 w 1244056"/>
                    <a:gd name="connsiteY13" fmla="*/ 1031533 h 1165239"/>
                    <a:gd name="connsiteX14" fmla="*/ 257267 w 1244056"/>
                    <a:gd name="connsiteY14" fmla="*/ 711493 h 1165239"/>
                    <a:gd name="connsiteX15" fmla="*/ 369661 w 1244056"/>
                    <a:gd name="connsiteY15" fmla="*/ 393356 h 1165239"/>
                    <a:gd name="connsiteX16" fmla="*/ 642075 w 1244056"/>
                    <a:gd name="connsiteY16" fmla="*/ 29502 h 1165239"/>
                    <a:gd name="connsiteX17" fmla="*/ 882106 w 1244056"/>
                    <a:gd name="connsiteY17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756376 w 1244056"/>
                    <a:gd name="connsiteY4" fmla="*/ 303821 h 1165239"/>
                    <a:gd name="connsiteX5" fmla="*/ 623030 w 1244056"/>
                    <a:gd name="connsiteY5" fmla="*/ 479081 h 1165239"/>
                    <a:gd name="connsiteX6" fmla="*/ 727805 w 1244056"/>
                    <a:gd name="connsiteY6" fmla="*/ 707681 h 1165239"/>
                    <a:gd name="connsiteX7" fmla="*/ 723995 w 1244056"/>
                    <a:gd name="connsiteY7" fmla="*/ 860081 h 1165239"/>
                    <a:gd name="connsiteX8" fmla="*/ 577310 w 1244056"/>
                    <a:gd name="connsiteY8" fmla="*/ 1134401 h 1165239"/>
                    <a:gd name="connsiteX9" fmla="*/ 459200 w 1244056"/>
                    <a:gd name="connsiteY9" fmla="*/ 1052486 h 1165239"/>
                    <a:gd name="connsiteX10" fmla="*/ 581120 w 1244056"/>
                    <a:gd name="connsiteY10" fmla="*/ 797216 h 1165239"/>
                    <a:gd name="connsiteX11" fmla="*/ 449675 w 1244056"/>
                    <a:gd name="connsiteY11" fmla="*/ 620051 h 1165239"/>
                    <a:gd name="connsiteX12" fmla="*/ 131537 w 1244056"/>
                    <a:gd name="connsiteY12" fmla="*/ 1134403 h 1165239"/>
                    <a:gd name="connsiteX13" fmla="*/ 34383 w 1244056"/>
                    <a:gd name="connsiteY13" fmla="*/ 1031533 h 1165239"/>
                    <a:gd name="connsiteX14" fmla="*/ 257267 w 1244056"/>
                    <a:gd name="connsiteY14" fmla="*/ 711493 h 1165239"/>
                    <a:gd name="connsiteX15" fmla="*/ 369661 w 1244056"/>
                    <a:gd name="connsiteY15" fmla="*/ 393356 h 1165239"/>
                    <a:gd name="connsiteX16" fmla="*/ 642075 w 1244056"/>
                    <a:gd name="connsiteY16" fmla="*/ 29502 h 1165239"/>
                    <a:gd name="connsiteX17" fmla="*/ 882106 w 1244056"/>
                    <a:gd name="connsiteY17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623030 w 1244056"/>
                    <a:gd name="connsiteY4" fmla="*/ 479081 h 1165239"/>
                    <a:gd name="connsiteX5" fmla="*/ 727805 w 1244056"/>
                    <a:gd name="connsiteY5" fmla="*/ 707681 h 1165239"/>
                    <a:gd name="connsiteX6" fmla="*/ 723995 w 1244056"/>
                    <a:gd name="connsiteY6" fmla="*/ 860081 h 1165239"/>
                    <a:gd name="connsiteX7" fmla="*/ 577310 w 1244056"/>
                    <a:gd name="connsiteY7" fmla="*/ 1134401 h 1165239"/>
                    <a:gd name="connsiteX8" fmla="*/ 459200 w 1244056"/>
                    <a:gd name="connsiteY8" fmla="*/ 1052486 h 1165239"/>
                    <a:gd name="connsiteX9" fmla="*/ 581120 w 1244056"/>
                    <a:gd name="connsiteY9" fmla="*/ 797216 h 1165239"/>
                    <a:gd name="connsiteX10" fmla="*/ 449675 w 1244056"/>
                    <a:gd name="connsiteY10" fmla="*/ 620051 h 1165239"/>
                    <a:gd name="connsiteX11" fmla="*/ 131537 w 1244056"/>
                    <a:gd name="connsiteY11" fmla="*/ 1134403 h 1165239"/>
                    <a:gd name="connsiteX12" fmla="*/ 34383 w 1244056"/>
                    <a:gd name="connsiteY12" fmla="*/ 1031533 h 1165239"/>
                    <a:gd name="connsiteX13" fmla="*/ 257267 w 1244056"/>
                    <a:gd name="connsiteY13" fmla="*/ 711493 h 1165239"/>
                    <a:gd name="connsiteX14" fmla="*/ 369661 w 1244056"/>
                    <a:gd name="connsiteY14" fmla="*/ 393356 h 1165239"/>
                    <a:gd name="connsiteX15" fmla="*/ 642075 w 1244056"/>
                    <a:gd name="connsiteY15" fmla="*/ 29502 h 1165239"/>
                    <a:gd name="connsiteX16" fmla="*/ 882106 w 1244056"/>
                    <a:gd name="connsiteY16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623030 w 1244056"/>
                    <a:gd name="connsiteY4" fmla="*/ 479081 h 1165239"/>
                    <a:gd name="connsiteX5" fmla="*/ 727805 w 1244056"/>
                    <a:gd name="connsiteY5" fmla="*/ 707681 h 1165239"/>
                    <a:gd name="connsiteX6" fmla="*/ 723995 w 1244056"/>
                    <a:gd name="connsiteY6" fmla="*/ 860081 h 1165239"/>
                    <a:gd name="connsiteX7" fmla="*/ 577310 w 1244056"/>
                    <a:gd name="connsiteY7" fmla="*/ 1134401 h 1165239"/>
                    <a:gd name="connsiteX8" fmla="*/ 459200 w 1244056"/>
                    <a:gd name="connsiteY8" fmla="*/ 1052486 h 1165239"/>
                    <a:gd name="connsiteX9" fmla="*/ 581120 w 1244056"/>
                    <a:gd name="connsiteY9" fmla="*/ 797216 h 1165239"/>
                    <a:gd name="connsiteX10" fmla="*/ 449675 w 1244056"/>
                    <a:gd name="connsiteY10" fmla="*/ 620051 h 1165239"/>
                    <a:gd name="connsiteX11" fmla="*/ 131537 w 1244056"/>
                    <a:gd name="connsiteY11" fmla="*/ 1134403 h 1165239"/>
                    <a:gd name="connsiteX12" fmla="*/ 34383 w 1244056"/>
                    <a:gd name="connsiteY12" fmla="*/ 1031533 h 1165239"/>
                    <a:gd name="connsiteX13" fmla="*/ 257267 w 1244056"/>
                    <a:gd name="connsiteY13" fmla="*/ 711493 h 1165239"/>
                    <a:gd name="connsiteX14" fmla="*/ 369661 w 1244056"/>
                    <a:gd name="connsiteY14" fmla="*/ 393356 h 1165239"/>
                    <a:gd name="connsiteX15" fmla="*/ 642075 w 1244056"/>
                    <a:gd name="connsiteY15" fmla="*/ 29502 h 1165239"/>
                    <a:gd name="connsiteX16" fmla="*/ 882106 w 1244056"/>
                    <a:gd name="connsiteY16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623030 w 1244056"/>
                    <a:gd name="connsiteY4" fmla="*/ 479081 h 1165239"/>
                    <a:gd name="connsiteX5" fmla="*/ 727805 w 1244056"/>
                    <a:gd name="connsiteY5" fmla="*/ 707681 h 1165239"/>
                    <a:gd name="connsiteX6" fmla="*/ 723995 w 1244056"/>
                    <a:gd name="connsiteY6" fmla="*/ 860081 h 1165239"/>
                    <a:gd name="connsiteX7" fmla="*/ 577310 w 1244056"/>
                    <a:gd name="connsiteY7" fmla="*/ 1134401 h 1165239"/>
                    <a:gd name="connsiteX8" fmla="*/ 459200 w 1244056"/>
                    <a:gd name="connsiteY8" fmla="*/ 1052486 h 1165239"/>
                    <a:gd name="connsiteX9" fmla="*/ 581120 w 1244056"/>
                    <a:gd name="connsiteY9" fmla="*/ 797216 h 1165239"/>
                    <a:gd name="connsiteX10" fmla="*/ 449675 w 1244056"/>
                    <a:gd name="connsiteY10" fmla="*/ 620051 h 1165239"/>
                    <a:gd name="connsiteX11" fmla="*/ 131537 w 1244056"/>
                    <a:gd name="connsiteY11" fmla="*/ 1134403 h 1165239"/>
                    <a:gd name="connsiteX12" fmla="*/ 34383 w 1244056"/>
                    <a:gd name="connsiteY12" fmla="*/ 1031533 h 1165239"/>
                    <a:gd name="connsiteX13" fmla="*/ 257267 w 1244056"/>
                    <a:gd name="connsiteY13" fmla="*/ 711493 h 1165239"/>
                    <a:gd name="connsiteX14" fmla="*/ 369661 w 1244056"/>
                    <a:gd name="connsiteY14" fmla="*/ 393356 h 1165239"/>
                    <a:gd name="connsiteX15" fmla="*/ 642075 w 1244056"/>
                    <a:gd name="connsiteY15" fmla="*/ 29502 h 1165239"/>
                    <a:gd name="connsiteX16" fmla="*/ 882106 w 1244056"/>
                    <a:gd name="connsiteY16" fmla="*/ 69506 h 1165239"/>
                    <a:gd name="connsiteX0" fmla="*/ 882106 w 1244056"/>
                    <a:gd name="connsiteY0" fmla="*/ 69506 h 1165239"/>
                    <a:gd name="connsiteX1" fmla="*/ 1244056 w 1244056"/>
                    <a:gd name="connsiteY1" fmla="*/ 88556 h 1165239"/>
                    <a:gd name="connsiteX2" fmla="*/ 1238341 w 1244056"/>
                    <a:gd name="connsiteY2" fmla="*/ 225716 h 1165239"/>
                    <a:gd name="connsiteX3" fmla="*/ 838291 w 1244056"/>
                    <a:gd name="connsiteY3" fmla="*/ 202856 h 1165239"/>
                    <a:gd name="connsiteX4" fmla="*/ 623030 w 1244056"/>
                    <a:gd name="connsiteY4" fmla="*/ 479081 h 1165239"/>
                    <a:gd name="connsiteX5" fmla="*/ 727805 w 1244056"/>
                    <a:gd name="connsiteY5" fmla="*/ 707681 h 1165239"/>
                    <a:gd name="connsiteX6" fmla="*/ 723995 w 1244056"/>
                    <a:gd name="connsiteY6" fmla="*/ 860081 h 1165239"/>
                    <a:gd name="connsiteX7" fmla="*/ 577310 w 1244056"/>
                    <a:gd name="connsiteY7" fmla="*/ 1134401 h 1165239"/>
                    <a:gd name="connsiteX8" fmla="*/ 459200 w 1244056"/>
                    <a:gd name="connsiteY8" fmla="*/ 1052486 h 1165239"/>
                    <a:gd name="connsiteX9" fmla="*/ 581120 w 1244056"/>
                    <a:gd name="connsiteY9" fmla="*/ 797216 h 1165239"/>
                    <a:gd name="connsiteX10" fmla="*/ 449675 w 1244056"/>
                    <a:gd name="connsiteY10" fmla="*/ 620051 h 1165239"/>
                    <a:gd name="connsiteX11" fmla="*/ 131537 w 1244056"/>
                    <a:gd name="connsiteY11" fmla="*/ 1134403 h 1165239"/>
                    <a:gd name="connsiteX12" fmla="*/ 34383 w 1244056"/>
                    <a:gd name="connsiteY12" fmla="*/ 1031533 h 1165239"/>
                    <a:gd name="connsiteX13" fmla="*/ 257267 w 1244056"/>
                    <a:gd name="connsiteY13" fmla="*/ 711493 h 1165239"/>
                    <a:gd name="connsiteX14" fmla="*/ 369661 w 1244056"/>
                    <a:gd name="connsiteY14" fmla="*/ 393356 h 1165239"/>
                    <a:gd name="connsiteX15" fmla="*/ 642075 w 1244056"/>
                    <a:gd name="connsiteY15" fmla="*/ 29502 h 1165239"/>
                    <a:gd name="connsiteX16" fmla="*/ 882106 w 1244056"/>
                    <a:gd name="connsiteY16" fmla="*/ 69506 h 11652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244056" h="1165239">
                      <a:moveTo>
                        <a:pt x="882106" y="69506"/>
                      </a:moveTo>
                      <a:cubicBezTo>
                        <a:pt x="1010376" y="155231"/>
                        <a:pt x="1073876" y="139991"/>
                        <a:pt x="1244056" y="88556"/>
                      </a:cubicBezTo>
                      <a:lnTo>
                        <a:pt x="1238341" y="225716"/>
                      </a:lnTo>
                      <a:cubicBezTo>
                        <a:pt x="1095466" y="261911"/>
                        <a:pt x="973546" y="328586"/>
                        <a:pt x="838291" y="202856"/>
                      </a:cubicBezTo>
                      <a:cubicBezTo>
                        <a:pt x="766537" y="294931"/>
                        <a:pt x="687164" y="379386"/>
                        <a:pt x="623030" y="479081"/>
                      </a:cubicBezTo>
                      <a:cubicBezTo>
                        <a:pt x="643033" y="524801"/>
                        <a:pt x="726853" y="681329"/>
                        <a:pt x="727805" y="707681"/>
                      </a:cubicBezTo>
                      <a:cubicBezTo>
                        <a:pt x="755427" y="754988"/>
                        <a:pt x="754792" y="800709"/>
                        <a:pt x="723995" y="860081"/>
                      </a:cubicBezTo>
                      <a:lnTo>
                        <a:pt x="577310" y="1134401"/>
                      </a:lnTo>
                      <a:cubicBezTo>
                        <a:pt x="526510" y="1183296"/>
                        <a:pt x="420465" y="1176946"/>
                        <a:pt x="459200" y="1052486"/>
                      </a:cubicBezTo>
                      <a:lnTo>
                        <a:pt x="581120" y="797216"/>
                      </a:lnTo>
                      <a:cubicBezTo>
                        <a:pt x="539845" y="719111"/>
                        <a:pt x="540480" y="618146"/>
                        <a:pt x="449675" y="620051"/>
                      </a:cubicBezTo>
                      <a:cubicBezTo>
                        <a:pt x="406494" y="829602"/>
                        <a:pt x="258538" y="941997"/>
                        <a:pt x="131537" y="1134403"/>
                      </a:cubicBezTo>
                      <a:cubicBezTo>
                        <a:pt x="-3083" y="1229336"/>
                        <a:pt x="-32292" y="1079158"/>
                        <a:pt x="34383" y="1031533"/>
                      </a:cubicBezTo>
                      <a:cubicBezTo>
                        <a:pt x="74388" y="972478"/>
                        <a:pt x="242345" y="782931"/>
                        <a:pt x="257267" y="711493"/>
                      </a:cubicBezTo>
                      <a:cubicBezTo>
                        <a:pt x="272189" y="640055"/>
                        <a:pt x="303621" y="508926"/>
                        <a:pt x="369661" y="393356"/>
                      </a:cubicBezTo>
                      <a:cubicBezTo>
                        <a:pt x="417603" y="286041"/>
                        <a:pt x="553175" y="66332"/>
                        <a:pt x="642075" y="29502"/>
                      </a:cubicBezTo>
                      <a:cubicBezTo>
                        <a:pt x="736690" y="-45428"/>
                        <a:pt x="785903" y="42836"/>
                        <a:pt x="882106" y="6950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85" name="Group 84"/>
            <p:cNvGrpSpPr/>
            <p:nvPr/>
          </p:nvGrpSpPr>
          <p:grpSpPr>
            <a:xfrm>
              <a:off x="5832302" y="4807183"/>
              <a:ext cx="1812441" cy="1433818"/>
              <a:chOff x="5832302" y="4807183"/>
              <a:chExt cx="1812441" cy="1433818"/>
            </a:xfrm>
          </p:grpSpPr>
          <p:grpSp>
            <p:nvGrpSpPr>
              <p:cNvPr id="43" name="Group 42"/>
              <p:cNvGrpSpPr/>
              <p:nvPr/>
            </p:nvGrpSpPr>
            <p:grpSpPr>
              <a:xfrm flipH="1">
                <a:off x="6861293" y="4984105"/>
                <a:ext cx="783450" cy="1256896"/>
                <a:chOff x="434067" y="3264588"/>
                <a:chExt cx="1634870" cy="2622840"/>
              </a:xfrm>
              <a:solidFill>
                <a:srgbClr val="404040"/>
              </a:solidFill>
            </p:grpSpPr>
            <p:sp>
              <p:nvSpPr>
                <p:cNvPr id="44" name="Oval 43"/>
                <p:cNvSpPr/>
                <p:nvPr/>
              </p:nvSpPr>
              <p:spPr>
                <a:xfrm>
                  <a:off x="930673" y="3264588"/>
                  <a:ext cx="585216" cy="5828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5" name="Rectangle 3"/>
                <p:cNvSpPr/>
                <p:nvPr/>
              </p:nvSpPr>
              <p:spPr>
                <a:xfrm>
                  <a:off x="434067" y="3888107"/>
                  <a:ext cx="1634870" cy="1999321"/>
                </a:xfrm>
                <a:custGeom>
                  <a:avLst/>
                  <a:gdLst>
                    <a:gd name="connsiteX0" fmla="*/ 0 w 224790"/>
                    <a:gd name="connsiteY0" fmla="*/ 0 h 457200"/>
                    <a:gd name="connsiteX1" fmla="*/ 224790 w 224790"/>
                    <a:gd name="connsiteY1" fmla="*/ 0 h 457200"/>
                    <a:gd name="connsiteX2" fmla="*/ 224790 w 224790"/>
                    <a:gd name="connsiteY2" fmla="*/ 457200 h 457200"/>
                    <a:gd name="connsiteX3" fmla="*/ 0 w 224790"/>
                    <a:gd name="connsiteY3" fmla="*/ 457200 h 457200"/>
                    <a:gd name="connsiteX4" fmla="*/ 0 w 224790"/>
                    <a:gd name="connsiteY4" fmla="*/ 0 h 457200"/>
                    <a:gd name="connsiteX0" fmla="*/ 0 w 224790"/>
                    <a:gd name="connsiteY0" fmla="*/ 0 h 457200"/>
                    <a:gd name="connsiteX1" fmla="*/ 150495 w 224790"/>
                    <a:gd name="connsiteY1" fmla="*/ 26670 h 457200"/>
                    <a:gd name="connsiteX2" fmla="*/ 224790 w 224790"/>
                    <a:gd name="connsiteY2" fmla="*/ 457200 h 457200"/>
                    <a:gd name="connsiteX3" fmla="*/ 0 w 224790"/>
                    <a:gd name="connsiteY3" fmla="*/ 457200 h 457200"/>
                    <a:gd name="connsiteX4" fmla="*/ 0 w 224790"/>
                    <a:gd name="connsiteY4" fmla="*/ 0 h 457200"/>
                    <a:gd name="connsiteX0" fmla="*/ 0 w 224790"/>
                    <a:gd name="connsiteY0" fmla="*/ 0 h 457200"/>
                    <a:gd name="connsiteX1" fmla="*/ 150495 w 224790"/>
                    <a:gd name="connsiteY1" fmla="*/ 26670 h 457200"/>
                    <a:gd name="connsiteX2" fmla="*/ 150495 w 224790"/>
                    <a:gd name="connsiteY2" fmla="*/ 30480 h 457200"/>
                    <a:gd name="connsiteX3" fmla="*/ 224790 w 224790"/>
                    <a:gd name="connsiteY3" fmla="*/ 457200 h 457200"/>
                    <a:gd name="connsiteX4" fmla="*/ 0 w 224790"/>
                    <a:gd name="connsiteY4" fmla="*/ 457200 h 457200"/>
                    <a:gd name="connsiteX5" fmla="*/ 0 w 224790"/>
                    <a:gd name="connsiteY5" fmla="*/ 0 h 457200"/>
                    <a:gd name="connsiteX0" fmla="*/ 0 w 224790"/>
                    <a:gd name="connsiteY0" fmla="*/ 0 h 457200"/>
                    <a:gd name="connsiteX1" fmla="*/ 150495 w 224790"/>
                    <a:gd name="connsiteY1" fmla="*/ 26670 h 457200"/>
                    <a:gd name="connsiteX2" fmla="*/ 182880 w 224790"/>
                    <a:gd name="connsiteY2" fmla="*/ 89535 h 457200"/>
                    <a:gd name="connsiteX3" fmla="*/ 224790 w 224790"/>
                    <a:gd name="connsiteY3" fmla="*/ 457200 h 457200"/>
                    <a:gd name="connsiteX4" fmla="*/ 0 w 224790"/>
                    <a:gd name="connsiteY4" fmla="*/ 457200 h 457200"/>
                    <a:gd name="connsiteX5" fmla="*/ 0 w 224790"/>
                    <a:gd name="connsiteY5" fmla="*/ 0 h 457200"/>
                    <a:gd name="connsiteX0" fmla="*/ 0 w 224790"/>
                    <a:gd name="connsiteY0" fmla="*/ 0 h 457200"/>
                    <a:gd name="connsiteX1" fmla="*/ 150495 w 224790"/>
                    <a:gd name="connsiteY1" fmla="*/ 26670 h 457200"/>
                    <a:gd name="connsiteX2" fmla="*/ 182880 w 224790"/>
                    <a:gd name="connsiteY2" fmla="*/ 89535 h 457200"/>
                    <a:gd name="connsiteX3" fmla="*/ 224790 w 224790"/>
                    <a:gd name="connsiteY3" fmla="*/ 457200 h 457200"/>
                    <a:gd name="connsiteX4" fmla="*/ 0 w 224790"/>
                    <a:gd name="connsiteY4" fmla="*/ 457200 h 457200"/>
                    <a:gd name="connsiteX5" fmla="*/ 0 w 224790"/>
                    <a:gd name="connsiteY5" fmla="*/ 0 h 457200"/>
                    <a:gd name="connsiteX0" fmla="*/ 0 w 224790"/>
                    <a:gd name="connsiteY0" fmla="*/ 0 h 457200"/>
                    <a:gd name="connsiteX1" fmla="*/ 150495 w 224790"/>
                    <a:gd name="connsiteY1" fmla="*/ 26670 h 457200"/>
                    <a:gd name="connsiteX2" fmla="*/ 182880 w 224790"/>
                    <a:gd name="connsiteY2" fmla="*/ 89535 h 457200"/>
                    <a:gd name="connsiteX3" fmla="*/ 224790 w 224790"/>
                    <a:gd name="connsiteY3" fmla="*/ 457200 h 457200"/>
                    <a:gd name="connsiteX4" fmla="*/ 0 w 224790"/>
                    <a:gd name="connsiteY4" fmla="*/ 457200 h 457200"/>
                    <a:gd name="connsiteX5" fmla="*/ 0 w 224790"/>
                    <a:gd name="connsiteY5" fmla="*/ 0 h 457200"/>
                    <a:gd name="connsiteX0" fmla="*/ 0 w 224790"/>
                    <a:gd name="connsiteY0" fmla="*/ 0 h 457200"/>
                    <a:gd name="connsiteX1" fmla="*/ 150495 w 224790"/>
                    <a:gd name="connsiteY1" fmla="*/ 26670 h 457200"/>
                    <a:gd name="connsiteX2" fmla="*/ 179070 w 224790"/>
                    <a:gd name="connsiteY2" fmla="*/ 95250 h 457200"/>
                    <a:gd name="connsiteX3" fmla="*/ 224790 w 224790"/>
                    <a:gd name="connsiteY3" fmla="*/ 457200 h 457200"/>
                    <a:gd name="connsiteX4" fmla="*/ 0 w 224790"/>
                    <a:gd name="connsiteY4" fmla="*/ 457200 h 457200"/>
                    <a:gd name="connsiteX5" fmla="*/ 0 w 224790"/>
                    <a:gd name="connsiteY5" fmla="*/ 0 h 457200"/>
                    <a:gd name="connsiteX0" fmla="*/ 0 w 378841"/>
                    <a:gd name="connsiteY0" fmla="*/ 0 h 457200"/>
                    <a:gd name="connsiteX1" fmla="*/ 375285 w 378841"/>
                    <a:gd name="connsiteY1" fmla="*/ 83820 h 457200"/>
                    <a:gd name="connsiteX2" fmla="*/ 179070 w 378841"/>
                    <a:gd name="connsiteY2" fmla="*/ 95250 h 457200"/>
                    <a:gd name="connsiteX3" fmla="*/ 224790 w 378841"/>
                    <a:gd name="connsiteY3" fmla="*/ 457200 h 457200"/>
                    <a:gd name="connsiteX4" fmla="*/ 0 w 378841"/>
                    <a:gd name="connsiteY4" fmla="*/ 457200 h 457200"/>
                    <a:gd name="connsiteX5" fmla="*/ 0 w 378841"/>
                    <a:gd name="connsiteY5" fmla="*/ 0 h 457200"/>
                    <a:gd name="connsiteX0" fmla="*/ 0 w 423138"/>
                    <a:gd name="connsiteY0" fmla="*/ 0 h 457200"/>
                    <a:gd name="connsiteX1" fmla="*/ 375285 w 423138"/>
                    <a:gd name="connsiteY1" fmla="*/ 83820 h 457200"/>
                    <a:gd name="connsiteX2" fmla="*/ 419100 w 423138"/>
                    <a:gd name="connsiteY2" fmla="*/ 230505 h 457200"/>
                    <a:gd name="connsiteX3" fmla="*/ 224790 w 423138"/>
                    <a:gd name="connsiteY3" fmla="*/ 457200 h 457200"/>
                    <a:gd name="connsiteX4" fmla="*/ 0 w 423138"/>
                    <a:gd name="connsiteY4" fmla="*/ 457200 h 457200"/>
                    <a:gd name="connsiteX5" fmla="*/ 0 w 423138"/>
                    <a:gd name="connsiteY5" fmla="*/ 0 h 457200"/>
                    <a:gd name="connsiteX0" fmla="*/ 0 w 433336"/>
                    <a:gd name="connsiteY0" fmla="*/ 0 h 457200"/>
                    <a:gd name="connsiteX1" fmla="*/ 375285 w 433336"/>
                    <a:gd name="connsiteY1" fmla="*/ 83820 h 457200"/>
                    <a:gd name="connsiteX2" fmla="*/ 419100 w 433336"/>
                    <a:gd name="connsiteY2" fmla="*/ 230505 h 457200"/>
                    <a:gd name="connsiteX3" fmla="*/ 224790 w 433336"/>
                    <a:gd name="connsiteY3" fmla="*/ 457200 h 457200"/>
                    <a:gd name="connsiteX4" fmla="*/ 0 w 433336"/>
                    <a:gd name="connsiteY4" fmla="*/ 457200 h 457200"/>
                    <a:gd name="connsiteX5" fmla="*/ 0 w 433336"/>
                    <a:gd name="connsiteY5" fmla="*/ 0 h 457200"/>
                    <a:gd name="connsiteX0" fmla="*/ 0 w 433336"/>
                    <a:gd name="connsiteY0" fmla="*/ 0 h 457200"/>
                    <a:gd name="connsiteX1" fmla="*/ 5079 w 433336"/>
                    <a:gd name="connsiteY1" fmla="*/ 0 h 457200"/>
                    <a:gd name="connsiteX2" fmla="*/ 375285 w 433336"/>
                    <a:gd name="connsiteY2" fmla="*/ 83820 h 457200"/>
                    <a:gd name="connsiteX3" fmla="*/ 419100 w 433336"/>
                    <a:gd name="connsiteY3" fmla="*/ 230505 h 457200"/>
                    <a:gd name="connsiteX4" fmla="*/ 224790 w 433336"/>
                    <a:gd name="connsiteY4" fmla="*/ 457200 h 457200"/>
                    <a:gd name="connsiteX5" fmla="*/ 0 w 433336"/>
                    <a:gd name="connsiteY5" fmla="*/ 457200 h 457200"/>
                    <a:gd name="connsiteX6" fmla="*/ 0 w 433336"/>
                    <a:gd name="connsiteY6" fmla="*/ 0 h 457200"/>
                    <a:gd name="connsiteX0" fmla="*/ 0 w 526681"/>
                    <a:gd name="connsiteY0" fmla="*/ 97155 h 457200"/>
                    <a:gd name="connsiteX1" fmla="*/ 98424 w 526681"/>
                    <a:gd name="connsiteY1" fmla="*/ 0 h 457200"/>
                    <a:gd name="connsiteX2" fmla="*/ 468630 w 526681"/>
                    <a:gd name="connsiteY2" fmla="*/ 83820 h 457200"/>
                    <a:gd name="connsiteX3" fmla="*/ 512445 w 526681"/>
                    <a:gd name="connsiteY3" fmla="*/ 230505 h 457200"/>
                    <a:gd name="connsiteX4" fmla="*/ 318135 w 526681"/>
                    <a:gd name="connsiteY4" fmla="*/ 457200 h 457200"/>
                    <a:gd name="connsiteX5" fmla="*/ 93345 w 526681"/>
                    <a:gd name="connsiteY5" fmla="*/ 457200 h 457200"/>
                    <a:gd name="connsiteX6" fmla="*/ 0 w 526681"/>
                    <a:gd name="connsiteY6" fmla="*/ 97155 h 457200"/>
                    <a:gd name="connsiteX0" fmla="*/ 0 w 526681"/>
                    <a:gd name="connsiteY0" fmla="*/ 97155 h 457200"/>
                    <a:gd name="connsiteX1" fmla="*/ 98424 w 526681"/>
                    <a:gd name="connsiteY1" fmla="*/ 0 h 457200"/>
                    <a:gd name="connsiteX2" fmla="*/ 468630 w 526681"/>
                    <a:gd name="connsiteY2" fmla="*/ 83820 h 457200"/>
                    <a:gd name="connsiteX3" fmla="*/ 512445 w 526681"/>
                    <a:gd name="connsiteY3" fmla="*/ 230505 h 457200"/>
                    <a:gd name="connsiteX4" fmla="*/ 318135 w 526681"/>
                    <a:gd name="connsiteY4" fmla="*/ 457200 h 457200"/>
                    <a:gd name="connsiteX5" fmla="*/ 93345 w 526681"/>
                    <a:gd name="connsiteY5" fmla="*/ 457200 h 457200"/>
                    <a:gd name="connsiteX6" fmla="*/ 0 w 526681"/>
                    <a:gd name="connsiteY6" fmla="*/ 97155 h 457200"/>
                    <a:gd name="connsiteX0" fmla="*/ 0 w 526681"/>
                    <a:gd name="connsiteY0" fmla="*/ 97155 h 457200"/>
                    <a:gd name="connsiteX1" fmla="*/ 98424 w 526681"/>
                    <a:gd name="connsiteY1" fmla="*/ 0 h 457200"/>
                    <a:gd name="connsiteX2" fmla="*/ 468630 w 526681"/>
                    <a:gd name="connsiteY2" fmla="*/ 83820 h 457200"/>
                    <a:gd name="connsiteX3" fmla="*/ 512445 w 526681"/>
                    <a:gd name="connsiteY3" fmla="*/ 230505 h 457200"/>
                    <a:gd name="connsiteX4" fmla="*/ 318135 w 526681"/>
                    <a:gd name="connsiteY4" fmla="*/ 457200 h 457200"/>
                    <a:gd name="connsiteX5" fmla="*/ 93345 w 526681"/>
                    <a:gd name="connsiteY5" fmla="*/ 457200 h 457200"/>
                    <a:gd name="connsiteX6" fmla="*/ 0 w 526681"/>
                    <a:gd name="connsiteY6" fmla="*/ 97155 h 457200"/>
                    <a:gd name="connsiteX0" fmla="*/ 154305 w 680986"/>
                    <a:gd name="connsiteY0" fmla="*/ 97155 h 763905"/>
                    <a:gd name="connsiteX1" fmla="*/ 252729 w 680986"/>
                    <a:gd name="connsiteY1" fmla="*/ 0 h 763905"/>
                    <a:gd name="connsiteX2" fmla="*/ 622935 w 680986"/>
                    <a:gd name="connsiteY2" fmla="*/ 83820 h 763905"/>
                    <a:gd name="connsiteX3" fmla="*/ 666750 w 680986"/>
                    <a:gd name="connsiteY3" fmla="*/ 230505 h 763905"/>
                    <a:gd name="connsiteX4" fmla="*/ 472440 w 680986"/>
                    <a:gd name="connsiteY4" fmla="*/ 457200 h 763905"/>
                    <a:gd name="connsiteX5" fmla="*/ 0 w 680986"/>
                    <a:gd name="connsiteY5" fmla="*/ 763905 h 763905"/>
                    <a:gd name="connsiteX6" fmla="*/ 154305 w 680986"/>
                    <a:gd name="connsiteY6" fmla="*/ 97155 h 763905"/>
                    <a:gd name="connsiteX0" fmla="*/ 154305 w 680986"/>
                    <a:gd name="connsiteY0" fmla="*/ 97155 h 763905"/>
                    <a:gd name="connsiteX1" fmla="*/ 252729 w 680986"/>
                    <a:gd name="connsiteY1" fmla="*/ 0 h 763905"/>
                    <a:gd name="connsiteX2" fmla="*/ 622935 w 680986"/>
                    <a:gd name="connsiteY2" fmla="*/ 83820 h 763905"/>
                    <a:gd name="connsiteX3" fmla="*/ 666750 w 680986"/>
                    <a:gd name="connsiteY3" fmla="*/ 230505 h 763905"/>
                    <a:gd name="connsiteX4" fmla="*/ 662305 w 680986"/>
                    <a:gd name="connsiteY4" fmla="*/ 232410 h 763905"/>
                    <a:gd name="connsiteX5" fmla="*/ 472440 w 680986"/>
                    <a:gd name="connsiteY5" fmla="*/ 457200 h 763905"/>
                    <a:gd name="connsiteX6" fmla="*/ 0 w 680986"/>
                    <a:gd name="connsiteY6" fmla="*/ 763905 h 763905"/>
                    <a:gd name="connsiteX7" fmla="*/ 154305 w 680986"/>
                    <a:gd name="connsiteY7" fmla="*/ 97155 h 763905"/>
                    <a:gd name="connsiteX0" fmla="*/ 154305 w 923290"/>
                    <a:gd name="connsiteY0" fmla="*/ 97155 h 763905"/>
                    <a:gd name="connsiteX1" fmla="*/ 252729 w 923290"/>
                    <a:gd name="connsiteY1" fmla="*/ 0 h 763905"/>
                    <a:gd name="connsiteX2" fmla="*/ 622935 w 923290"/>
                    <a:gd name="connsiteY2" fmla="*/ 83820 h 763905"/>
                    <a:gd name="connsiteX3" fmla="*/ 666750 w 923290"/>
                    <a:gd name="connsiteY3" fmla="*/ 230505 h 763905"/>
                    <a:gd name="connsiteX4" fmla="*/ 923290 w 923290"/>
                    <a:gd name="connsiteY4" fmla="*/ 527685 h 763905"/>
                    <a:gd name="connsiteX5" fmla="*/ 472440 w 923290"/>
                    <a:gd name="connsiteY5" fmla="*/ 457200 h 763905"/>
                    <a:gd name="connsiteX6" fmla="*/ 0 w 923290"/>
                    <a:gd name="connsiteY6" fmla="*/ 763905 h 763905"/>
                    <a:gd name="connsiteX7" fmla="*/ 154305 w 923290"/>
                    <a:gd name="connsiteY7" fmla="*/ 97155 h 763905"/>
                    <a:gd name="connsiteX0" fmla="*/ 154305 w 923290"/>
                    <a:gd name="connsiteY0" fmla="*/ 97155 h 763905"/>
                    <a:gd name="connsiteX1" fmla="*/ 252729 w 923290"/>
                    <a:gd name="connsiteY1" fmla="*/ 0 h 763905"/>
                    <a:gd name="connsiteX2" fmla="*/ 622935 w 923290"/>
                    <a:gd name="connsiteY2" fmla="*/ 83820 h 763905"/>
                    <a:gd name="connsiteX3" fmla="*/ 666750 w 923290"/>
                    <a:gd name="connsiteY3" fmla="*/ 230505 h 763905"/>
                    <a:gd name="connsiteX4" fmla="*/ 923290 w 923290"/>
                    <a:gd name="connsiteY4" fmla="*/ 527685 h 763905"/>
                    <a:gd name="connsiteX5" fmla="*/ 923290 w 923290"/>
                    <a:gd name="connsiteY5" fmla="*/ 527685 h 763905"/>
                    <a:gd name="connsiteX6" fmla="*/ 472440 w 923290"/>
                    <a:gd name="connsiteY6" fmla="*/ 457200 h 763905"/>
                    <a:gd name="connsiteX7" fmla="*/ 0 w 923290"/>
                    <a:gd name="connsiteY7" fmla="*/ 763905 h 763905"/>
                    <a:gd name="connsiteX8" fmla="*/ 154305 w 923290"/>
                    <a:gd name="connsiteY8" fmla="*/ 97155 h 763905"/>
                    <a:gd name="connsiteX0" fmla="*/ 154305 w 1290955"/>
                    <a:gd name="connsiteY0" fmla="*/ 97155 h 763905"/>
                    <a:gd name="connsiteX1" fmla="*/ 252729 w 1290955"/>
                    <a:gd name="connsiteY1" fmla="*/ 0 h 763905"/>
                    <a:gd name="connsiteX2" fmla="*/ 622935 w 1290955"/>
                    <a:gd name="connsiteY2" fmla="*/ 83820 h 763905"/>
                    <a:gd name="connsiteX3" fmla="*/ 666750 w 1290955"/>
                    <a:gd name="connsiteY3" fmla="*/ 230505 h 763905"/>
                    <a:gd name="connsiteX4" fmla="*/ 923290 w 1290955"/>
                    <a:gd name="connsiteY4" fmla="*/ 527685 h 763905"/>
                    <a:gd name="connsiteX5" fmla="*/ 1290955 w 1290955"/>
                    <a:gd name="connsiteY5" fmla="*/ 634365 h 763905"/>
                    <a:gd name="connsiteX6" fmla="*/ 472440 w 1290955"/>
                    <a:gd name="connsiteY6" fmla="*/ 457200 h 763905"/>
                    <a:gd name="connsiteX7" fmla="*/ 0 w 1290955"/>
                    <a:gd name="connsiteY7" fmla="*/ 763905 h 763905"/>
                    <a:gd name="connsiteX8" fmla="*/ 154305 w 1290955"/>
                    <a:gd name="connsiteY8" fmla="*/ 97155 h 763905"/>
                    <a:gd name="connsiteX0" fmla="*/ 154305 w 1290955"/>
                    <a:gd name="connsiteY0" fmla="*/ 97155 h 763905"/>
                    <a:gd name="connsiteX1" fmla="*/ 252729 w 1290955"/>
                    <a:gd name="connsiteY1" fmla="*/ 0 h 763905"/>
                    <a:gd name="connsiteX2" fmla="*/ 622935 w 1290955"/>
                    <a:gd name="connsiteY2" fmla="*/ 83820 h 763905"/>
                    <a:gd name="connsiteX3" fmla="*/ 666750 w 1290955"/>
                    <a:gd name="connsiteY3" fmla="*/ 230505 h 763905"/>
                    <a:gd name="connsiteX4" fmla="*/ 923290 w 1290955"/>
                    <a:gd name="connsiteY4" fmla="*/ 527685 h 763905"/>
                    <a:gd name="connsiteX5" fmla="*/ 1290955 w 1290955"/>
                    <a:gd name="connsiteY5" fmla="*/ 634365 h 763905"/>
                    <a:gd name="connsiteX6" fmla="*/ 472440 w 1290955"/>
                    <a:gd name="connsiteY6" fmla="*/ 457200 h 763905"/>
                    <a:gd name="connsiteX7" fmla="*/ 0 w 1290955"/>
                    <a:gd name="connsiteY7" fmla="*/ 763905 h 763905"/>
                    <a:gd name="connsiteX8" fmla="*/ 154305 w 1290955"/>
                    <a:gd name="connsiteY8" fmla="*/ 97155 h 763905"/>
                    <a:gd name="connsiteX0" fmla="*/ 154305 w 1290955"/>
                    <a:gd name="connsiteY0" fmla="*/ 97155 h 763905"/>
                    <a:gd name="connsiteX1" fmla="*/ 252729 w 1290955"/>
                    <a:gd name="connsiteY1" fmla="*/ 0 h 763905"/>
                    <a:gd name="connsiteX2" fmla="*/ 622935 w 1290955"/>
                    <a:gd name="connsiteY2" fmla="*/ 83820 h 763905"/>
                    <a:gd name="connsiteX3" fmla="*/ 666750 w 1290955"/>
                    <a:gd name="connsiteY3" fmla="*/ 230505 h 763905"/>
                    <a:gd name="connsiteX4" fmla="*/ 923290 w 1290955"/>
                    <a:gd name="connsiteY4" fmla="*/ 527685 h 763905"/>
                    <a:gd name="connsiteX5" fmla="*/ 1290955 w 1290955"/>
                    <a:gd name="connsiteY5" fmla="*/ 634365 h 763905"/>
                    <a:gd name="connsiteX6" fmla="*/ 1290955 w 1290955"/>
                    <a:gd name="connsiteY6" fmla="*/ 626745 h 763905"/>
                    <a:gd name="connsiteX7" fmla="*/ 472440 w 1290955"/>
                    <a:gd name="connsiteY7" fmla="*/ 457200 h 763905"/>
                    <a:gd name="connsiteX8" fmla="*/ 0 w 1290955"/>
                    <a:gd name="connsiteY8" fmla="*/ 763905 h 763905"/>
                    <a:gd name="connsiteX9" fmla="*/ 154305 w 1290955"/>
                    <a:gd name="connsiteY9" fmla="*/ 97155 h 763905"/>
                    <a:gd name="connsiteX0" fmla="*/ 154305 w 1290955"/>
                    <a:gd name="connsiteY0" fmla="*/ 97155 h 843915"/>
                    <a:gd name="connsiteX1" fmla="*/ 252729 w 1290955"/>
                    <a:gd name="connsiteY1" fmla="*/ 0 h 843915"/>
                    <a:gd name="connsiteX2" fmla="*/ 622935 w 1290955"/>
                    <a:gd name="connsiteY2" fmla="*/ 83820 h 843915"/>
                    <a:gd name="connsiteX3" fmla="*/ 666750 w 1290955"/>
                    <a:gd name="connsiteY3" fmla="*/ 230505 h 843915"/>
                    <a:gd name="connsiteX4" fmla="*/ 923290 w 1290955"/>
                    <a:gd name="connsiteY4" fmla="*/ 527685 h 843915"/>
                    <a:gd name="connsiteX5" fmla="*/ 1290955 w 1290955"/>
                    <a:gd name="connsiteY5" fmla="*/ 634365 h 843915"/>
                    <a:gd name="connsiteX6" fmla="*/ 1138555 w 1290955"/>
                    <a:gd name="connsiteY6" fmla="*/ 843915 h 843915"/>
                    <a:gd name="connsiteX7" fmla="*/ 472440 w 1290955"/>
                    <a:gd name="connsiteY7" fmla="*/ 457200 h 843915"/>
                    <a:gd name="connsiteX8" fmla="*/ 0 w 1290955"/>
                    <a:gd name="connsiteY8" fmla="*/ 763905 h 843915"/>
                    <a:gd name="connsiteX9" fmla="*/ 154305 w 1290955"/>
                    <a:gd name="connsiteY9" fmla="*/ 97155 h 843915"/>
                    <a:gd name="connsiteX0" fmla="*/ 154305 w 1319735"/>
                    <a:gd name="connsiteY0" fmla="*/ 97155 h 843915"/>
                    <a:gd name="connsiteX1" fmla="*/ 252729 w 1319735"/>
                    <a:gd name="connsiteY1" fmla="*/ 0 h 843915"/>
                    <a:gd name="connsiteX2" fmla="*/ 622935 w 1319735"/>
                    <a:gd name="connsiteY2" fmla="*/ 83820 h 843915"/>
                    <a:gd name="connsiteX3" fmla="*/ 666750 w 1319735"/>
                    <a:gd name="connsiteY3" fmla="*/ 230505 h 843915"/>
                    <a:gd name="connsiteX4" fmla="*/ 923290 w 1319735"/>
                    <a:gd name="connsiteY4" fmla="*/ 527685 h 843915"/>
                    <a:gd name="connsiteX5" fmla="*/ 1290955 w 1319735"/>
                    <a:gd name="connsiteY5" fmla="*/ 634365 h 843915"/>
                    <a:gd name="connsiteX6" fmla="*/ 1138555 w 1319735"/>
                    <a:gd name="connsiteY6" fmla="*/ 843915 h 843915"/>
                    <a:gd name="connsiteX7" fmla="*/ 472440 w 1319735"/>
                    <a:gd name="connsiteY7" fmla="*/ 457200 h 843915"/>
                    <a:gd name="connsiteX8" fmla="*/ 0 w 1319735"/>
                    <a:gd name="connsiteY8" fmla="*/ 763905 h 843915"/>
                    <a:gd name="connsiteX9" fmla="*/ 154305 w 1319735"/>
                    <a:gd name="connsiteY9" fmla="*/ 97155 h 843915"/>
                    <a:gd name="connsiteX0" fmla="*/ 154305 w 1345660"/>
                    <a:gd name="connsiteY0" fmla="*/ 97155 h 858175"/>
                    <a:gd name="connsiteX1" fmla="*/ 252729 w 1345660"/>
                    <a:gd name="connsiteY1" fmla="*/ 0 h 858175"/>
                    <a:gd name="connsiteX2" fmla="*/ 622935 w 1345660"/>
                    <a:gd name="connsiteY2" fmla="*/ 83820 h 858175"/>
                    <a:gd name="connsiteX3" fmla="*/ 666750 w 1345660"/>
                    <a:gd name="connsiteY3" fmla="*/ 230505 h 858175"/>
                    <a:gd name="connsiteX4" fmla="*/ 923290 w 1345660"/>
                    <a:gd name="connsiteY4" fmla="*/ 527685 h 858175"/>
                    <a:gd name="connsiteX5" fmla="*/ 1290955 w 1345660"/>
                    <a:gd name="connsiteY5" fmla="*/ 634365 h 858175"/>
                    <a:gd name="connsiteX6" fmla="*/ 1138555 w 1345660"/>
                    <a:gd name="connsiteY6" fmla="*/ 843915 h 858175"/>
                    <a:gd name="connsiteX7" fmla="*/ 472440 w 1345660"/>
                    <a:gd name="connsiteY7" fmla="*/ 457200 h 858175"/>
                    <a:gd name="connsiteX8" fmla="*/ 0 w 1345660"/>
                    <a:gd name="connsiteY8" fmla="*/ 763905 h 858175"/>
                    <a:gd name="connsiteX9" fmla="*/ 154305 w 1345660"/>
                    <a:gd name="connsiteY9" fmla="*/ 97155 h 858175"/>
                    <a:gd name="connsiteX0" fmla="*/ 154305 w 1347351"/>
                    <a:gd name="connsiteY0" fmla="*/ 97155 h 857284"/>
                    <a:gd name="connsiteX1" fmla="*/ 252729 w 1347351"/>
                    <a:gd name="connsiteY1" fmla="*/ 0 h 857284"/>
                    <a:gd name="connsiteX2" fmla="*/ 622935 w 1347351"/>
                    <a:gd name="connsiteY2" fmla="*/ 83820 h 857284"/>
                    <a:gd name="connsiteX3" fmla="*/ 666750 w 1347351"/>
                    <a:gd name="connsiteY3" fmla="*/ 230505 h 857284"/>
                    <a:gd name="connsiteX4" fmla="*/ 923290 w 1347351"/>
                    <a:gd name="connsiteY4" fmla="*/ 527685 h 857284"/>
                    <a:gd name="connsiteX5" fmla="*/ 1290955 w 1347351"/>
                    <a:gd name="connsiteY5" fmla="*/ 634365 h 857284"/>
                    <a:gd name="connsiteX6" fmla="*/ 1138555 w 1347351"/>
                    <a:gd name="connsiteY6" fmla="*/ 843915 h 857284"/>
                    <a:gd name="connsiteX7" fmla="*/ 472440 w 1347351"/>
                    <a:gd name="connsiteY7" fmla="*/ 457200 h 857284"/>
                    <a:gd name="connsiteX8" fmla="*/ 0 w 1347351"/>
                    <a:gd name="connsiteY8" fmla="*/ 763905 h 857284"/>
                    <a:gd name="connsiteX9" fmla="*/ 154305 w 1347351"/>
                    <a:gd name="connsiteY9" fmla="*/ 97155 h 857284"/>
                    <a:gd name="connsiteX0" fmla="*/ 154305 w 1347351"/>
                    <a:gd name="connsiteY0" fmla="*/ 97155 h 857284"/>
                    <a:gd name="connsiteX1" fmla="*/ 252729 w 1347351"/>
                    <a:gd name="connsiteY1" fmla="*/ 0 h 857284"/>
                    <a:gd name="connsiteX2" fmla="*/ 622935 w 1347351"/>
                    <a:gd name="connsiteY2" fmla="*/ 83820 h 857284"/>
                    <a:gd name="connsiteX3" fmla="*/ 666750 w 1347351"/>
                    <a:gd name="connsiteY3" fmla="*/ 230505 h 857284"/>
                    <a:gd name="connsiteX4" fmla="*/ 923290 w 1347351"/>
                    <a:gd name="connsiteY4" fmla="*/ 527685 h 857284"/>
                    <a:gd name="connsiteX5" fmla="*/ 1290955 w 1347351"/>
                    <a:gd name="connsiteY5" fmla="*/ 634365 h 857284"/>
                    <a:gd name="connsiteX6" fmla="*/ 1138555 w 1347351"/>
                    <a:gd name="connsiteY6" fmla="*/ 843915 h 857284"/>
                    <a:gd name="connsiteX7" fmla="*/ 651510 w 1347351"/>
                    <a:gd name="connsiteY7" fmla="*/ 721995 h 857284"/>
                    <a:gd name="connsiteX8" fmla="*/ 0 w 1347351"/>
                    <a:gd name="connsiteY8" fmla="*/ 763905 h 857284"/>
                    <a:gd name="connsiteX9" fmla="*/ 154305 w 1347351"/>
                    <a:gd name="connsiteY9" fmla="*/ 97155 h 857284"/>
                    <a:gd name="connsiteX0" fmla="*/ 154305 w 1347351"/>
                    <a:gd name="connsiteY0" fmla="*/ 97155 h 802146"/>
                    <a:gd name="connsiteX1" fmla="*/ 252729 w 1347351"/>
                    <a:gd name="connsiteY1" fmla="*/ 0 h 802146"/>
                    <a:gd name="connsiteX2" fmla="*/ 622935 w 1347351"/>
                    <a:gd name="connsiteY2" fmla="*/ 83820 h 802146"/>
                    <a:gd name="connsiteX3" fmla="*/ 666750 w 1347351"/>
                    <a:gd name="connsiteY3" fmla="*/ 230505 h 802146"/>
                    <a:gd name="connsiteX4" fmla="*/ 923290 w 1347351"/>
                    <a:gd name="connsiteY4" fmla="*/ 527685 h 802146"/>
                    <a:gd name="connsiteX5" fmla="*/ 1290955 w 1347351"/>
                    <a:gd name="connsiteY5" fmla="*/ 634365 h 802146"/>
                    <a:gd name="connsiteX6" fmla="*/ 1138555 w 1347351"/>
                    <a:gd name="connsiteY6" fmla="*/ 784860 h 802146"/>
                    <a:gd name="connsiteX7" fmla="*/ 651510 w 1347351"/>
                    <a:gd name="connsiteY7" fmla="*/ 721995 h 802146"/>
                    <a:gd name="connsiteX8" fmla="*/ 0 w 1347351"/>
                    <a:gd name="connsiteY8" fmla="*/ 763905 h 802146"/>
                    <a:gd name="connsiteX9" fmla="*/ 154305 w 1347351"/>
                    <a:gd name="connsiteY9" fmla="*/ 97155 h 802146"/>
                    <a:gd name="connsiteX0" fmla="*/ 154305 w 1346306"/>
                    <a:gd name="connsiteY0" fmla="*/ 97155 h 853673"/>
                    <a:gd name="connsiteX1" fmla="*/ 252729 w 1346306"/>
                    <a:gd name="connsiteY1" fmla="*/ 0 h 853673"/>
                    <a:gd name="connsiteX2" fmla="*/ 622935 w 1346306"/>
                    <a:gd name="connsiteY2" fmla="*/ 83820 h 853673"/>
                    <a:gd name="connsiteX3" fmla="*/ 666750 w 1346306"/>
                    <a:gd name="connsiteY3" fmla="*/ 230505 h 853673"/>
                    <a:gd name="connsiteX4" fmla="*/ 923290 w 1346306"/>
                    <a:gd name="connsiteY4" fmla="*/ 527685 h 853673"/>
                    <a:gd name="connsiteX5" fmla="*/ 1290955 w 1346306"/>
                    <a:gd name="connsiteY5" fmla="*/ 634365 h 853673"/>
                    <a:gd name="connsiteX6" fmla="*/ 1134745 w 1346306"/>
                    <a:gd name="connsiteY6" fmla="*/ 840105 h 853673"/>
                    <a:gd name="connsiteX7" fmla="*/ 651510 w 1346306"/>
                    <a:gd name="connsiteY7" fmla="*/ 721995 h 853673"/>
                    <a:gd name="connsiteX8" fmla="*/ 0 w 1346306"/>
                    <a:gd name="connsiteY8" fmla="*/ 763905 h 853673"/>
                    <a:gd name="connsiteX9" fmla="*/ 154305 w 1346306"/>
                    <a:gd name="connsiteY9" fmla="*/ 97155 h 853673"/>
                    <a:gd name="connsiteX0" fmla="*/ 154305 w 1346306"/>
                    <a:gd name="connsiteY0" fmla="*/ 97155 h 855474"/>
                    <a:gd name="connsiteX1" fmla="*/ 252729 w 1346306"/>
                    <a:gd name="connsiteY1" fmla="*/ 0 h 855474"/>
                    <a:gd name="connsiteX2" fmla="*/ 622935 w 1346306"/>
                    <a:gd name="connsiteY2" fmla="*/ 83820 h 855474"/>
                    <a:gd name="connsiteX3" fmla="*/ 666750 w 1346306"/>
                    <a:gd name="connsiteY3" fmla="*/ 230505 h 855474"/>
                    <a:gd name="connsiteX4" fmla="*/ 923290 w 1346306"/>
                    <a:gd name="connsiteY4" fmla="*/ 527685 h 855474"/>
                    <a:gd name="connsiteX5" fmla="*/ 1290955 w 1346306"/>
                    <a:gd name="connsiteY5" fmla="*/ 634365 h 855474"/>
                    <a:gd name="connsiteX6" fmla="*/ 1134745 w 1346306"/>
                    <a:gd name="connsiteY6" fmla="*/ 840105 h 855474"/>
                    <a:gd name="connsiteX7" fmla="*/ 651510 w 1346306"/>
                    <a:gd name="connsiteY7" fmla="*/ 721995 h 855474"/>
                    <a:gd name="connsiteX8" fmla="*/ 0 w 1346306"/>
                    <a:gd name="connsiteY8" fmla="*/ 763905 h 855474"/>
                    <a:gd name="connsiteX9" fmla="*/ 154305 w 1346306"/>
                    <a:gd name="connsiteY9" fmla="*/ 97155 h 855474"/>
                    <a:gd name="connsiteX0" fmla="*/ 154305 w 1346306"/>
                    <a:gd name="connsiteY0" fmla="*/ 97155 h 855474"/>
                    <a:gd name="connsiteX1" fmla="*/ 252729 w 1346306"/>
                    <a:gd name="connsiteY1" fmla="*/ 0 h 855474"/>
                    <a:gd name="connsiteX2" fmla="*/ 622935 w 1346306"/>
                    <a:gd name="connsiteY2" fmla="*/ 83820 h 855474"/>
                    <a:gd name="connsiteX3" fmla="*/ 666750 w 1346306"/>
                    <a:gd name="connsiteY3" fmla="*/ 230505 h 855474"/>
                    <a:gd name="connsiteX4" fmla="*/ 923290 w 1346306"/>
                    <a:gd name="connsiteY4" fmla="*/ 527685 h 855474"/>
                    <a:gd name="connsiteX5" fmla="*/ 1290955 w 1346306"/>
                    <a:gd name="connsiteY5" fmla="*/ 634365 h 855474"/>
                    <a:gd name="connsiteX6" fmla="*/ 1134745 w 1346306"/>
                    <a:gd name="connsiteY6" fmla="*/ 840105 h 855474"/>
                    <a:gd name="connsiteX7" fmla="*/ 1061085 w 1346306"/>
                    <a:gd name="connsiteY7" fmla="*/ 847725 h 855474"/>
                    <a:gd name="connsiteX8" fmla="*/ 0 w 1346306"/>
                    <a:gd name="connsiteY8" fmla="*/ 763905 h 855474"/>
                    <a:gd name="connsiteX9" fmla="*/ 154305 w 1346306"/>
                    <a:gd name="connsiteY9" fmla="*/ 97155 h 855474"/>
                    <a:gd name="connsiteX0" fmla="*/ 154305 w 1346306"/>
                    <a:gd name="connsiteY0" fmla="*/ 97155 h 855474"/>
                    <a:gd name="connsiteX1" fmla="*/ 252729 w 1346306"/>
                    <a:gd name="connsiteY1" fmla="*/ 0 h 855474"/>
                    <a:gd name="connsiteX2" fmla="*/ 622935 w 1346306"/>
                    <a:gd name="connsiteY2" fmla="*/ 83820 h 855474"/>
                    <a:gd name="connsiteX3" fmla="*/ 666750 w 1346306"/>
                    <a:gd name="connsiteY3" fmla="*/ 230505 h 855474"/>
                    <a:gd name="connsiteX4" fmla="*/ 923290 w 1346306"/>
                    <a:gd name="connsiteY4" fmla="*/ 527685 h 855474"/>
                    <a:gd name="connsiteX5" fmla="*/ 1290955 w 1346306"/>
                    <a:gd name="connsiteY5" fmla="*/ 634365 h 855474"/>
                    <a:gd name="connsiteX6" fmla="*/ 1134745 w 1346306"/>
                    <a:gd name="connsiteY6" fmla="*/ 840105 h 855474"/>
                    <a:gd name="connsiteX7" fmla="*/ 1061085 w 1346306"/>
                    <a:gd name="connsiteY7" fmla="*/ 847725 h 855474"/>
                    <a:gd name="connsiteX8" fmla="*/ 1062354 w 1346306"/>
                    <a:gd name="connsiteY8" fmla="*/ 851534 h 855474"/>
                    <a:gd name="connsiteX9" fmla="*/ 0 w 1346306"/>
                    <a:gd name="connsiteY9" fmla="*/ 763905 h 855474"/>
                    <a:gd name="connsiteX10" fmla="*/ 154305 w 1346306"/>
                    <a:gd name="connsiteY10" fmla="*/ 97155 h 855474"/>
                    <a:gd name="connsiteX0" fmla="*/ 154305 w 1346306"/>
                    <a:gd name="connsiteY0" fmla="*/ 97155 h 855474"/>
                    <a:gd name="connsiteX1" fmla="*/ 252729 w 1346306"/>
                    <a:gd name="connsiteY1" fmla="*/ 0 h 855474"/>
                    <a:gd name="connsiteX2" fmla="*/ 622935 w 1346306"/>
                    <a:gd name="connsiteY2" fmla="*/ 83820 h 855474"/>
                    <a:gd name="connsiteX3" fmla="*/ 666750 w 1346306"/>
                    <a:gd name="connsiteY3" fmla="*/ 230505 h 855474"/>
                    <a:gd name="connsiteX4" fmla="*/ 923290 w 1346306"/>
                    <a:gd name="connsiteY4" fmla="*/ 527685 h 855474"/>
                    <a:gd name="connsiteX5" fmla="*/ 1290955 w 1346306"/>
                    <a:gd name="connsiteY5" fmla="*/ 634365 h 855474"/>
                    <a:gd name="connsiteX6" fmla="*/ 1134745 w 1346306"/>
                    <a:gd name="connsiteY6" fmla="*/ 840105 h 855474"/>
                    <a:gd name="connsiteX7" fmla="*/ 1061085 w 1346306"/>
                    <a:gd name="connsiteY7" fmla="*/ 847725 h 855474"/>
                    <a:gd name="connsiteX8" fmla="*/ 658494 w 1346306"/>
                    <a:gd name="connsiteY8" fmla="*/ 729614 h 855474"/>
                    <a:gd name="connsiteX9" fmla="*/ 0 w 1346306"/>
                    <a:gd name="connsiteY9" fmla="*/ 763905 h 855474"/>
                    <a:gd name="connsiteX10" fmla="*/ 154305 w 1346306"/>
                    <a:gd name="connsiteY10" fmla="*/ 97155 h 855474"/>
                    <a:gd name="connsiteX0" fmla="*/ 154305 w 1346306"/>
                    <a:gd name="connsiteY0" fmla="*/ 97155 h 855474"/>
                    <a:gd name="connsiteX1" fmla="*/ 252729 w 1346306"/>
                    <a:gd name="connsiteY1" fmla="*/ 0 h 855474"/>
                    <a:gd name="connsiteX2" fmla="*/ 622935 w 1346306"/>
                    <a:gd name="connsiteY2" fmla="*/ 83820 h 855474"/>
                    <a:gd name="connsiteX3" fmla="*/ 666750 w 1346306"/>
                    <a:gd name="connsiteY3" fmla="*/ 230505 h 855474"/>
                    <a:gd name="connsiteX4" fmla="*/ 923290 w 1346306"/>
                    <a:gd name="connsiteY4" fmla="*/ 527685 h 855474"/>
                    <a:gd name="connsiteX5" fmla="*/ 1290955 w 1346306"/>
                    <a:gd name="connsiteY5" fmla="*/ 634365 h 855474"/>
                    <a:gd name="connsiteX6" fmla="*/ 1134745 w 1346306"/>
                    <a:gd name="connsiteY6" fmla="*/ 840105 h 855474"/>
                    <a:gd name="connsiteX7" fmla="*/ 1061085 w 1346306"/>
                    <a:gd name="connsiteY7" fmla="*/ 847725 h 855474"/>
                    <a:gd name="connsiteX8" fmla="*/ 658494 w 1346306"/>
                    <a:gd name="connsiteY8" fmla="*/ 729614 h 855474"/>
                    <a:gd name="connsiteX9" fmla="*/ 654684 w 1346306"/>
                    <a:gd name="connsiteY9" fmla="*/ 727709 h 855474"/>
                    <a:gd name="connsiteX10" fmla="*/ 0 w 1346306"/>
                    <a:gd name="connsiteY10" fmla="*/ 763905 h 855474"/>
                    <a:gd name="connsiteX11" fmla="*/ 154305 w 1346306"/>
                    <a:gd name="connsiteY11" fmla="*/ 97155 h 855474"/>
                    <a:gd name="connsiteX0" fmla="*/ 154305 w 1346306"/>
                    <a:gd name="connsiteY0" fmla="*/ 97155 h 855474"/>
                    <a:gd name="connsiteX1" fmla="*/ 252729 w 1346306"/>
                    <a:gd name="connsiteY1" fmla="*/ 0 h 855474"/>
                    <a:gd name="connsiteX2" fmla="*/ 622935 w 1346306"/>
                    <a:gd name="connsiteY2" fmla="*/ 83820 h 855474"/>
                    <a:gd name="connsiteX3" fmla="*/ 666750 w 1346306"/>
                    <a:gd name="connsiteY3" fmla="*/ 230505 h 855474"/>
                    <a:gd name="connsiteX4" fmla="*/ 923290 w 1346306"/>
                    <a:gd name="connsiteY4" fmla="*/ 527685 h 855474"/>
                    <a:gd name="connsiteX5" fmla="*/ 1290955 w 1346306"/>
                    <a:gd name="connsiteY5" fmla="*/ 634365 h 855474"/>
                    <a:gd name="connsiteX6" fmla="*/ 1134745 w 1346306"/>
                    <a:gd name="connsiteY6" fmla="*/ 840105 h 855474"/>
                    <a:gd name="connsiteX7" fmla="*/ 1061085 w 1346306"/>
                    <a:gd name="connsiteY7" fmla="*/ 847725 h 855474"/>
                    <a:gd name="connsiteX8" fmla="*/ 658494 w 1346306"/>
                    <a:gd name="connsiteY8" fmla="*/ 729614 h 855474"/>
                    <a:gd name="connsiteX9" fmla="*/ 582294 w 1346306"/>
                    <a:gd name="connsiteY9" fmla="*/ 647699 h 855474"/>
                    <a:gd name="connsiteX10" fmla="*/ 0 w 1346306"/>
                    <a:gd name="connsiteY10" fmla="*/ 763905 h 855474"/>
                    <a:gd name="connsiteX11" fmla="*/ 154305 w 1346306"/>
                    <a:gd name="connsiteY11" fmla="*/ 97155 h 855474"/>
                    <a:gd name="connsiteX0" fmla="*/ 154305 w 1346306"/>
                    <a:gd name="connsiteY0" fmla="*/ 97155 h 855474"/>
                    <a:gd name="connsiteX1" fmla="*/ 252729 w 1346306"/>
                    <a:gd name="connsiteY1" fmla="*/ 0 h 855474"/>
                    <a:gd name="connsiteX2" fmla="*/ 622935 w 1346306"/>
                    <a:gd name="connsiteY2" fmla="*/ 83820 h 855474"/>
                    <a:gd name="connsiteX3" fmla="*/ 666750 w 1346306"/>
                    <a:gd name="connsiteY3" fmla="*/ 230505 h 855474"/>
                    <a:gd name="connsiteX4" fmla="*/ 923290 w 1346306"/>
                    <a:gd name="connsiteY4" fmla="*/ 527685 h 855474"/>
                    <a:gd name="connsiteX5" fmla="*/ 1290955 w 1346306"/>
                    <a:gd name="connsiteY5" fmla="*/ 634365 h 855474"/>
                    <a:gd name="connsiteX6" fmla="*/ 1134745 w 1346306"/>
                    <a:gd name="connsiteY6" fmla="*/ 840105 h 855474"/>
                    <a:gd name="connsiteX7" fmla="*/ 1061085 w 1346306"/>
                    <a:gd name="connsiteY7" fmla="*/ 847725 h 855474"/>
                    <a:gd name="connsiteX8" fmla="*/ 658494 w 1346306"/>
                    <a:gd name="connsiteY8" fmla="*/ 729614 h 855474"/>
                    <a:gd name="connsiteX9" fmla="*/ 582294 w 1346306"/>
                    <a:gd name="connsiteY9" fmla="*/ 647699 h 855474"/>
                    <a:gd name="connsiteX10" fmla="*/ 586104 w 1346306"/>
                    <a:gd name="connsiteY10" fmla="*/ 645794 h 855474"/>
                    <a:gd name="connsiteX11" fmla="*/ 0 w 1346306"/>
                    <a:gd name="connsiteY11" fmla="*/ 763905 h 855474"/>
                    <a:gd name="connsiteX12" fmla="*/ 154305 w 1346306"/>
                    <a:gd name="connsiteY12" fmla="*/ 97155 h 855474"/>
                    <a:gd name="connsiteX0" fmla="*/ 154305 w 1346306"/>
                    <a:gd name="connsiteY0" fmla="*/ 97155 h 941069"/>
                    <a:gd name="connsiteX1" fmla="*/ 252729 w 1346306"/>
                    <a:gd name="connsiteY1" fmla="*/ 0 h 941069"/>
                    <a:gd name="connsiteX2" fmla="*/ 622935 w 1346306"/>
                    <a:gd name="connsiteY2" fmla="*/ 83820 h 941069"/>
                    <a:gd name="connsiteX3" fmla="*/ 666750 w 1346306"/>
                    <a:gd name="connsiteY3" fmla="*/ 230505 h 941069"/>
                    <a:gd name="connsiteX4" fmla="*/ 923290 w 1346306"/>
                    <a:gd name="connsiteY4" fmla="*/ 527685 h 941069"/>
                    <a:gd name="connsiteX5" fmla="*/ 1290955 w 1346306"/>
                    <a:gd name="connsiteY5" fmla="*/ 634365 h 941069"/>
                    <a:gd name="connsiteX6" fmla="*/ 1134745 w 1346306"/>
                    <a:gd name="connsiteY6" fmla="*/ 840105 h 941069"/>
                    <a:gd name="connsiteX7" fmla="*/ 1061085 w 1346306"/>
                    <a:gd name="connsiteY7" fmla="*/ 847725 h 941069"/>
                    <a:gd name="connsiteX8" fmla="*/ 658494 w 1346306"/>
                    <a:gd name="connsiteY8" fmla="*/ 729614 h 941069"/>
                    <a:gd name="connsiteX9" fmla="*/ 582294 w 1346306"/>
                    <a:gd name="connsiteY9" fmla="*/ 647699 h 941069"/>
                    <a:gd name="connsiteX10" fmla="*/ 506094 w 1346306"/>
                    <a:gd name="connsiteY10" fmla="*/ 941069 h 941069"/>
                    <a:gd name="connsiteX11" fmla="*/ 0 w 1346306"/>
                    <a:gd name="connsiteY11" fmla="*/ 763905 h 941069"/>
                    <a:gd name="connsiteX12" fmla="*/ 154305 w 1346306"/>
                    <a:gd name="connsiteY12" fmla="*/ 97155 h 941069"/>
                    <a:gd name="connsiteX0" fmla="*/ 154305 w 1346306"/>
                    <a:gd name="connsiteY0" fmla="*/ 97155 h 941069"/>
                    <a:gd name="connsiteX1" fmla="*/ 252729 w 1346306"/>
                    <a:gd name="connsiteY1" fmla="*/ 0 h 941069"/>
                    <a:gd name="connsiteX2" fmla="*/ 622935 w 1346306"/>
                    <a:gd name="connsiteY2" fmla="*/ 83820 h 941069"/>
                    <a:gd name="connsiteX3" fmla="*/ 666750 w 1346306"/>
                    <a:gd name="connsiteY3" fmla="*/ 230505 h 941069"/>
                    <a:gd name="connsiteX4" fmla="*/ 923290 w 1346306"/>
                    <a:gd name="connsiteY4" fmla="*/ 527685 h 941069"/>
                    <a:gd name="connsiteX5" fmla="*/ 1290955 w 1346306"/>
                    <a:gd name="connsiteY5" fmla="*/ 634365 h 941069"/>
                    <a:gd name="connsiteX6" fmla="*/ 1134745 w 1346306"/>
                    <a:gd name="connsiteY6" fmla="*/ 840105 h 941069"/>
                    <a:gd name="connsiteX7" fmla="*/ 1061085 w 1346306"/>
                    <a:gd name="connsiteY7" fmla="*/ 847725 h 941069"/>
                    <a:gd name="connsiteX8" fmla="*/ 658494 w 1346306"/>
                    <a:gd name="connsiteY8" fmla="*/ 729614 h 941069"/>
                    <a:gd name="connsiteX9" fmla="*/ 572769 w 1346306"/>
                    <a:gd name="connsiteY9" fmla="*/ 645794 h 941069"/>
                    <a:gd name="connsiteX10" fmla="*/ 506094 w 1346306"/>
                    <a:gd name="connsiteY10" fmla="*/ 941069 h 941069"/>
                    <a:gd name="connsiteX11" fmla="*/ 0 w 1346306"/>
                    <a:gd name="connsiteY11" fmla="*/ 763905 h 941069"/>
                    <a:gd name="connsiteX12" fmla="*/ 154305 w 1346306"/>
                    <a:gd name="connsiteY12" fmla="*/ 97155 h 941069"/>
                    <a:gd name="connsiteX0" fmla="*/ 154305 w 1346306"/>
                    <a:gd name="connsiteY0" fmla="*/ 97155 h 941069"/>
                    <a:gd name="connsiteX1" fmla="*/ 252729 w 1346306"/>
                    <a:gd name="connsiteY1" fmla="*/ 0 h 941069"/>
                    <a:gd name="connsiteX2" fmla="*/ 622935 w 1346306"/>
                    <a:gd name="connsiteY2" fmla="*/ 83820 h 941069"/>
                    <a:gd name="connsiteX3" fmla="*/ 666750 w 1346306"/>
                    <a:gd name="connsiteY3" fmla="*/ 230505 h 941069"/>
                    <a:gd name="connsiteX4" fmla="*/ 923290 w 1346306"/>
                    <a:gd name="connsiteY4" fmla="*/ 527685 h 941069"/>
                    <a:gd name="connsiteX5" fmla="*/ 1290955 w 1346306"/>
                    <a:gd name="connsiteY5" fmla="*/ 634365 h 941069"/>
                    <a:gd name="connsiteX6" fmla="*/ 1134745 w 1346306"/>
                    <a:gd name="connsiteY6" fmla="*/ 840105 h 941069"/>
                    <a:gd name="connsiteX7" fmla="*/ 1061085 w 1346306"/>
                    <a:gd name="connsiteY7" fmla="*/ 847725 h 941069"/>
                    <a:gd name="connsiteX8" fmla="*/ 658494 w 1346306"/>
                    <a:gd name="connsiteY8" fmla="*/ 729614 h 941069"/>
                    <a:gd name="connsiteX9" fmla="*/ 572769 w 1346306"/>
                    <a:gd name="connsiteY9" fmla="*/ 626744 h 941069"/>
                    <a:gd name="connsiteX10" fmla="*/ 506094 w 1346306"/>
                    <a:gd name="connsiteY10" fmla="*/ 941069 h 941069"/>
                    <a:gd name="connsiteX11" fmla="*/ 0 w 1346306"/>
                    <a:gd name="connsiteY11" fmla="*/ 763905 h 941069"/>
                    <a:gd name="connsiteX12" fmla="*/ 154305 w 1346306"/>
                    <a:gd name="connsiteY12" fmla="*/ 97155 h 941069"/>
                    <a:gd name="connsiteX0" fmla="*/ 154305 w 1346306"/>
                    <a:gd name="connsiteY0" fmla="*/ 97155 h 941069"/>
                    <a:gd name="connsiteX1" fmla="*/ 252729 w 1346306"/>
                    <a:gd name="connsiteY1" fmla="*/ 0 h 941069"/>
                    <a:gd name="connsiteX2" fmla="*/ 622935 w 1346306"/>
                    <a:gd name="connsiteY2" fmla="*/ 83820 h 941069"/>
                    <a:gd name="connsiteX3" fmla="*/ 666750 w 1346306"/>
                    <a:gd name="connsiteY3" fmla="*/ 230505 h 941069"/>
                    <a:gd name="connsiteX4" fmla="*/ 923290 w 1346306"/>
                    <a:gd name="connsiteY4" fmla="*/ 527685 h 941069"/>
                    <a:gd name="connsiteX5" fmla="*/ 1290955 w 1346306"/>
                    <a:gd name="connsiteY5" fmla="*/ 634365 h 941069"/>
                    <a:gd name="connsiteX6" fmla="*/ 1134745 w 1346306"/>
                    <a:gd name="connsiteY6" fmla="*/ 840105 h 941069"/>
                    <a:gd name="connsiteX7" fmla="*/ 1061085 w 1346306"/>
                    <a:gd name="connsiteY7" fmla="*/ 847725 h 941069"/>
                    <a:gd name="connsiteX8" fmla="*/ 658494 w 1346306"/>
                    <a:gd name="connsiteY8" fmla="*/ 729614 h 941069"/>
                    <a:gd name="connsiteX9" fmla="*/ 574674 w 1346306"/>
                    <a:gd name="connsiteY9" fmla="*/ 641984 h 941069"/>
                    <a:gd name="connsiteX10" fmla="*/ 506094 w 1346306"/>
                    <a:gd name="connsiteY10" fmla="*/ 941069 h 941069"/>
                    <a:gd name="connsiteX11" fmla="*/ 0 w 1346306"/>
                    <a:gd name="connsiteY11" fmla="*/ 763905 h 941069"/>
                    <a:gd name="connsiteX12" fmla="*/ 154305 w 1346306"/>
                    <a:gd name="connsiteY12" fmla="*/ 97155 h 941069"/>
                    <a:gd name="connsiteX0" fmla="*/ 154305 w 1346306"/>
                    <a:gd name="connsiteY0" fmla="*/ 97155 h 941069"/>
                    <a:gd name="connsiteX1" fmla="*/ 252729 w 1346306"/>
                    <a:gd name="connsiteY1" fmla="*/ 0 h 941069"/>
                    <a:gd name="connsiteX2" fmla="*/ 622935 w 1346306"/>
                    <a:gd name="connsiteY2" fmla="*/ 83820 h 941069"/>
                    <a:gd name="connsiteX3" fmla="*/ 666750 w 1346306"/>
                    <a:gd name="connsiteY3" fmla="*/ 230505 h 941069"/>
                    <a:gd name="connsiteX4" fmla="*/ 923290 w 1346306"/>
                    <a:gd name="connsiteY4" fmla="*/ 527685 h 941069"/>
                    <a:gd name="connsiteX5" fmla="*/ 1290955 w 1346306"/>
                    <a:gd name="connsiteY5" fmla="*/ 634365 h 941069"/>
                    <a:gd name="connsiteX6" fmla="*/ 1134745 w 1346306"/>
                    <a:gd name="connsiteY6" fmla="*/ 840105 h 941069"/>
                    <a:gd name="connsiteX7" fmla="*/ 1061085 w 1346306"/>
                    <a:gd name="connsiteY7" fmla="*/ 847725 h 941069"/>
                    <a:gd name="connsiteX8" fmla="*/ 658494 w 1346306"/>
                    <a:gd name="connsiteY8" fmla="*/ 729614 h 941069"/>
                    <a:gd name="connsiteX9" fmla="*/ 574674 w 1346306"/>
                    <a:gd name="connsiteY9" fmla="*/ 641984 h 941069"/>
                    <a:gd name="connsiteX10" fmla="*/ 506094 w 1346306"/>
                    <a:gd name="connsiteY10" fmla="*/ 941069 h 941069"/>
                    <a:gd name="connsiteX11" fmla="*/ 509904 w 1346306"/>
                    <a:gd name="connsiteY11" fmla="*/ 939164 h 941069"/>
                    <a:gd name="connsiteX12" fmla="*/ 0 w 1346306"/>
                    <a:gd name="connsiteY12" fmla="*/ 763905 h 941069"/>
                    <a:gd name="connsiteX13" fmla="*/ 154305 w 1346306"/>
                    <a:gd name="connsiteY13" fmla="*/ 97155 h 941069"/>
                    <a:gd name="connsiteX0" fmla="*/ 154305 w 1346306"/>
                    <a:gd name="connsiteY0" fmla="*/ 97155 h 1383029"/>
                    <a:gd name="connsiteX1" fmla="*/ 252729 w 1346306"/>
                    <a:gd name="connsiteY1" fmla="*/ 0 h 1383029"/>
                    <a:gd name="connsiteX2" fmla="*/ 622935 w 1346306"/>
                    <a:gd name="connsiteY2" fmla="*/ 83820 h 1383029"/>
                    <a:gd name="connsiteX3" fmla="*/ 666750 w 1346306"/>
                    <a:gd name="connsiteY3" fmla="*/ 230505 h 1383029"/>
                    <a:gd name="connsiteX4" fmla="*/ 923290 w 1346306"/>
                    <a:gd name="connsiteY4" fmla="*/ 527685 h 1383029"/>
                    <a:gd name="connsiteX5" fmla="*/ 1290955 w 1346306"/>
                    <a:gd name="connsiteY5" fmla="*/ 634365 h 1383029"/>
                    <a:gd name="connsiteX6" fmla="*/ 1134745 w 1346306"/>
                    <a:gd name="connsiteY6" fmla="*/ 840105 h 1383029"/>
                    <a:gd name="connsiteX7" fmla="*/ 1061085 w 1346306"/>
                    <a:gd name="connsiteY7" fmla="*/ 847725 h 1383029"/>
                    <a:gd name="connsiteX8" fmla="*/ 658494 w 1346306"/>
                    <a:gd name="connsiteY8" fmla="*/ 729614 h 1383029"/>
                    <a:gd name="connsiteX9" fmla="*/ 574674 w 1346306"/>
                    <a:gd name="connsiteY9" fmla="*/ 641984 h 1383029"/>
                    <a:gd name="connsiteX10" fmla="*/ 506094 w 1346306"/>
                    <a:gd name="connsiteY10" fmla="*/ 941069 h 1383029"/>
                    <a:gd name="connsiteX11" fmla="*/ 768984 w 1346306"/>
                    <a:gd name="connsiteY11" fmla="*/ 1383029 h 1383029"/>
                    <a:gd name="connsiteX12" fmla="*/ 0 w 1346306"/>
                    <a:gd name="connsiteY12" fmla="*/ 763905 h 1383029"/>
                    <a:gd name="connsiteX13" fmla="*/ 154305 w 1346306"/>
                    <a:gd name="connsiteY13" fmla="*/ 97155 h 1383029"/>
                    <a:gd name="connsiteX0" fmla="*/ 154305 w 1346306"/>
                    <a:gd name="connsiteY0" fmla="*/ 97155 h 1383029"/>
                    <a:gd name="connsiteX1" fmla="*/ 252729 w 1346306"/>
                    <a:gd name="connsiteY1" fmla="*/ 0 h 1383029"/>
                    <a:gd name="connsiteX2" fmla="*/ 622935 w 1346306"/>
                    <a:gd name="connsiteY2" fmla="*/ 83820 h 1383029"/>
                    <a:gd name="connsiteX3" fmla="*/ 666750 w 1346306"/>
                    <a:gd name="connsiteY3" fmla="*/ 230505 h 1383029"/>
                    <a:gd name="connsiteX4" fmla="*/ 923290 w 1346306"/>
                    <a:gd name="connsiteY4" fmla="*/ 527685 h 1383029"/>
                    <a:gd name="connsiteX5" fmla="*/ 1290955 w 1346306"/>
                    <a:gd name="connsiteY5" fmla="*/ 634365 h 1383029"/>
                    <a:gd name="connsiteX6" fmla="*/ 1134745 w 1346306"/>
                    <a:gd name="connsiteY6" fmla="*/ 840105 h 1383029"/>
                    <a:gd name="connsiteX7" fmla="*/ 1061085 w 1346306"/>
                    <a:gd name="connsiteY7" fmla="*/ 847725 h 1383029"/>
                    <a:gd name="connsiteX8" fmla="*/ 658494 w 1346306"/>
                    <a:gd name="connsiteY8" fmla="*/ 729614 h 1383029"/>
                    <a:gd name="connsiteX9" fmla="*/ 574674 w 1346306"/>
                    <a:gd name="connsiteY9" fmla="*/ 641984 h 1383029"/>
                    <a:gd name="connsiteX10" fmla="*/ 506094 w 1346306"/>
                    <a:gd name="connsiteY10" fmla="*/ 941069 h 1383029"/>
                    <a:gd name="connsiteX11" fmla="*/ 768984 w 1346306"/>
                    <a:gd name="connsiteY11" fmla="*/ 1383029 h 1383029"/>
                    <a:gd name="connsiteX12" fmla="*/ 765174 w 1346306"/>
                    <a:gd name="connsiteY12" fmla="*/ 1379219 h 1383029"/>
                    <a:gd name="connsiteX13" fmla="*/ 0 w 1346306"/>
                    <a:gd name="connsiteY13" fmla="*/ 763905 h 1383029"/>
                    <a:gd name="connsiteX14" fmla="*/ 154305 w 1346306"/>
                    <a:gd name="connsiteY14" fmla="*/ 97155 h 1383029"/>
                    <a:gd name="connsiteX0" fmla="*/ 154305 w 1346306"/>
                    <a:gd name="connsiteY0" fmla="*/ 97155 h 1522094"/>
                    <a:gd name="connsiteX1" fmla="*/ 252729 w 1346306"/>
                    <a:gd name="connsiteY1" fmla="*/ 0 h 1522094"/>
                    <a:gd name="connsiteX2" fmla="*/ 622935 w 1346306"/>
                    <a:gd name="connsiteY2" fmla="*/ 83820 h 1522094"/>
                    <a:gd name="connsiteX3" fmla="*/ 666750 w 1346306"/>
                    <a:gd name="connsiteY3" fmla="*/ 230505 h 1522094"/>
                    <a:gd name="connsiteX4" fmla="*/ 923290 w 1346306"/>
                    <a:gd name="connsiteY4" fmla="*/ 527685 h 1522094"/>
                    <a:gd name="connsiteX5" fmla="*/ 1290955 w 1346306"/>
                    <a:gd name="connsiteY5" fmla="*/ 634365 h 1522094"/>
                    <a:gd name="connsiteX6" fmla="*/ 1134745 w 1346306"/>
                    <a:gd name="connsiteY6" fmla="*/ 840105 h 1522094"/>
                    <a:gd name="connsiteX7" fmla="*/ 1061085 w 1346306"/>
                    <a:gd name="connsiteY7" fmla="*/ 847725 h 1522094"/>
                    <a:gd name="connsiteX8" fmla="*/ 658494 w 1346306"/>
                    <a:gd name="connsiteY8" fmla="*/ 729614 h 1522094"/>
                    <a:gd name="connsiteX9" fmla="*/ 574674 w 1346306"/>
                    <a:gd name="connsiteY9" fmla="*/ 641984 h 1522094"/>
                    <a:gd name="connsiteX10" fmla="*/ 506094 w 1346306"/>
                    <a:gd name="connsiteY10" fmla="*/ 941069 h 1522094"/>
                    <a:gd name="connsiteX11" fmla="*/ 768984 w 1346306"/>
                    <a:gd name="connsiteY11" fmla="*/ 1383029 h 1522094"/>
                    <a:gd name="connsiteX12" fmla="*/ 734694 w 1346306"/>
                    <a:gd name="connsiteY12" fmla="*/ 1522094 h 1522094"/>
                    <a:gd name="connsiteX13" fmla="*/ 0 w 1346306"/>
                    <a:gd name="connsiteY13" fmla="*/ 763905 h 1522094"/>
                    <a:gd name="connsiteX14" fmla="*/ 154305 w 1346306"/>
                    <a:gd name="connsiteY14" fmla="*/ 97155 h 1522094"/>
                    <a:gd name="connsiteX0" fmla="*/ 154305 w 1346306"/>
                    <a:gd name="connsiteY0" fmla="*/ 97155 h 1522094"/>
                    <a:gd name="connsiteX1" fmla="*/ 252729 w 1346306"/>
                    <a:gd name="connsiteY1" fmla="*/ 0 h 1522094"/>
                    <a:gd name="connsiteX2" fmla="*/ 622935 w 1346306"/>
                    <a:gd name="connsiteY2" fmla="*/ 83820 h 1522094"/>
                    <a:gd name="connsiteX3" fmla="*/ 666750 w 1346306"/>
                    <a:gd name="connsiteY3" fmla="*/ 230505 h 1522094"/>
                    <a:gd name="connsiteX4" fmla="*/ 923290 w 1346306"/>
                    <a:gd name="connsiteY4" fmla="*/ 527685 h 1522094"/>
                    <a:gd name="connsiteX5" fmla="*/ 1290955 w 1346306"/>
                    <a:gd name="connsiteY5" fmla="*/ 634365 h 1522094"/>
                    <a:gd name="connsiteX6" fmla="*/ 1134745 w 1346306"/>
                    <a:gd name="connsiteY6" fmla="*/ 840105 h 1522094"/>
                    <a:gd name="connsiteX7" fmla="*/ 1061085 w 1346306"/>
                    <a:gd name="connsiteY7" fmla="*/ 847725 h 1522094"/>
                    <a:gd name="connsiteX8" fmla="*/ 658494 w 1346306"/>
                    <a:gd name="connsiteY8" fmla="*/ 729614 h 1522094"/>
                    <a:gd name="connsiteX9" fmla="*/ 574674 w 1346306"/>
                    <a:gd name="connsiteY9" fmla="*/ 641984 h 1522094"/>
                    <a:gd name="connsiteX10" fmla="*/ 506094 w 1346306"/>
                    <a:gd name="connsiteY10" fmla="*/ 941069 h 1522094"/>
                    <a:gd name="connsiteX11" fmla="*/ 768984 w 1346306"/>
                    <a:gd name="connsiteY11" fmla="*/ 1383029 h 1522094"/>
                    <a:gd name="connsiteX12" fmla="*/ 734694 w 1346306"/>
                    <a:gd name="connsiteY12" fmla="*/ 1522094 h 1522094"/>
                    <a:gd name="connsiteX13" fmla="*/ 0 w 1346306"/>
                    <a:gd name="connsiteY13" fmla="*/ 763905 h 1522094"/>
                    <a:gd name="connsiteX14" fmla="*/ 154305 w 1346306"/>
                    <a:gd name="connsiteY14" fmla="*/ 97155 h 1522094"/>
                    <a:gd name="connsiteX0" fmla="*/ 154305 w 1346306"/>
                    <a:gd name="connsiteY0" fmla="*/ 97155 h 1522094"/>
                    <a:gd name="connsiteX1" fmla="*/ 252729 w 1346306"/>
                    <a:gd name="connsiteY1" fmla="*/ 0 h 1522094"/>
                    <a:gd name="connsiteX2" fmla="*/ 622935 w 1346306"/>
                    <a:gd name="connsiteY2" fmla="*/ 83820 h 1522094"/>
                    <a:gd name="connsiteX3" fmla="*/ 666750 w 1346306"/>
                    <a:gd name="connsiteY3" fmla="*/ 230505 h 1522094"/>
                    <a:gd name="connsiteX4" fmla="*/ 923290 w 1346306"/>
                    <a:gd name="connsiteY4" fmla="*/ 527685 h 1522094"/>
                    <a:gd name="connsiteX5" fmla="*/ 1290955 w 1346306"/>
                    <a:gd name="connsiteY5" fmla="*/ 634365 h 1522094"/>
                    <a:gd name="connsiteX6" fmla="*/ 1134745 w 1346306"/>
                    <a:gd name="connsiteY6" fmla="*/ 840105 h 1522094"/>
                    <a:gd name="connsiteX7" fmla="*/ 1061085 w 1346306"/>
                    <a:gd name="connsiteY7" fmla="*/ 847725 h 1522094"/>
                    <a:gd name="connsiteX8" fmla="*/ 658494 w 1346306"/>
                    <a:gd name="connsiteY8" fmla="*/ 729614 h 1522094"/>
                    <a:gd name="connsiteX9" fmla="*/ 574674 w 1346306"/>
                    <a:gd name="connsiteY9" fmla="*/ 641984 h 1522094"/>
                    <a:gd name="connsiteX10" fmla="*/ 506094 w 1346306"/>
                    <a:gd name="connsiteY10" fmla="*/ 941069 h 1522094"/>
                    <a:gd name="connsiteX11" fmla="*/ 768984 w 1346306"/>
                    <a:gd name="connsiteY11" fmla="*/ 1383029 h 1522094"/>
                    <a:gd name="connsiteX12" fmla="*/ 734694 w 1346306"/>
                    <a:gd name="connsiteY12" fmla="*/ 1522094 h 1522094"/>
                    <a:gd name="connsiteX13" fmla="*/ 0 w 1346306"/>
                    <a:gd name="connsiteY13" fmla="*/ 763905 h 1522094"/>
                    <a:gd name="connsiteX14" fmla="*/ 154305 w 1346306"/>
                    <a:gd name="connsiteY14" fmla="*/ 97155 h 1522094"/>
                    <a:gd name="connsiteX0" fmla="*/ 154305 w 1346306"/>
                    <a:gd name="connsiteY0" fmla="*/ 97155 h 1529713"/>
                    <a:gd name="connsiteX1" fmla="*/ 252729 w 1346306"/>
                    <a:gd name="connsiteY1" fmla="*/ 0 h 1529713"/>
                    <a:gd name="connsiteX2" fmla="*/ 622935 w 1346306"/>
                    <a:gd name="connsiteY2" fmla="*/ 83820 h 1529713"/>
                    <a:gd name="connsiteX3" fmla="*/ 666750 w 1346306"/>
                    <a:gd name="connsiteY3" fmla="*/ 230505 h 1529713"/>
                    <a:gd name="connsiteX4" fmla="*/ 923290 w 1346306"/>
                    <a:gd name="connsiteY4" fmla="*/ 527685 h 1529713"/>
                    <a:gd name="connsiteX5" fmla="*/ 1290955 w 1346306"/>
                    <a:gd name="connsiteY5" fmla="*/ 634365 h 1529713"/>
                    <a:gd name="connsiteX6" fmla="*/ 1134745 w 1346306"/>
                    <a:gd name="connsiteY6" fmla="*/ 840105 h 1529713"/>
                    <a:gd name="connsiteX7" fmla="*/ 1061085 w 1346306"/>
                    <a:gd name="connsiteY7" fmla="*/ 847725 h 1529713"/>
                    <a:gd name="connsiteX8" fmla="*/ 658494 w 1346306"/>
                    <a:gd name="connsiteY8" fmla="*/ 729614 h 1529713"/>
                    <a:gd name="connsiteX9" fmla="*/ 574674 w 1346306"/>
                    <a:gd name="connsiteY9" fmla="*/ 641984 h 1529713"/>
                    <a:gd name="connsiteX10" fmla="*/ 506094 w 1346306"/>
                    <a:gd name="connsiteY10" fmla="*/ 941069 h 1529713"/>
                    <a:gd name="connsiteX11" fmla="*/ 768984 w 1346306"/>
                    <a:gd name="connsiteY11" fmla="*/ 1383029 h 1529713"/>
                    <a:gd name="connsiteX12" fmla="*/ 734694 w 1346306"/>
                    <a:gd name="connsiteY12" fmla="*/ 1522094 h 1529713"/>
                    <a:gd name="connsiteX13" fmla="*/ 734694 w 1346306"/>
                    <a:gd name="connsiteY13" fmla="*/ 1529713 h 1529713"/>
                    <a:gd name="connsiteX14" fmla="*/ 0 w 1346306"/>
                    <a:gd name="connsiteY14" fmla="*/ 763905 h 1529713"/>
                    <a:gd name="connsiteX15" fmla="*/ 154305 w 1346306"/>
                    <a:gd name="connsiteY15" fmla="*/ 97155 h 1529713"/>
                    <a:gd name="connsiteX0" fmla="*/ 154305 w 1346306"/>
                    <a:gd name="connsiteY0" fmla="*/ 97155 h 1864993"/>
                    <a:gd name="connsiteX1" fmla="*/ 252729 w 1346306"/>
                    <a:gd name="connsiteY1" fmla="*/ 0 h 1864993"/>
                    <a:gd name="connsiteX2" fmla="*/ 622935 w 1346306"/>
                    <a:gd name="connsiteY2" fmla="*/ 83820 h 1864993"/>
                    <a:gd name="connsiteX3" fmla="*/ 666750 w 1346306"/>
                    <a:gd name="connsiteY3" fmla="*/ 230505 h 1864993"/>
                    <a:gd name="connsiteX4" fmla="*/ 923290 w 1346306"/>
                    <a:gd name="connsiteY4" fmla="*/ 527685 h 1864993"/>
                    <a:gd name="connsiteX5" fmla="*/ 1290955 w 1346306"/>
                    <a:gd name="connsiteY5" fmla="*/ 634365 h 1864993"/>
                    <a:gd name="connsiteX6" fmla="*/ 1134745 w 1346306"/>
                    <a:gd name="connsiteY6" fmla="*/ 840105 h 1864993"/>
                    <a:gd name="connsiteX7" fmla="*/ 1061085 w 1346306"/>
                    <a:gd name="connsiteY7" fmla="*/ 847725 h 1864993"/>
                    <a:gd name="connsiteX8" fmla="*/ 658494 w 1346306"/>
                    <a:gd name="connsiteY8" fmla="*/ 729614 h 1864993"/>
                    <a:gd name="connsiteX9" fmla="*/ 574674 w 1346306"/>
                    <a:gd name="connsiteY9" fmla="*/ 641984 h 1864993"/>
                    <a:gd name="connsiteX10" fmla="*/ 506094 w 1346306"/>
                    <a:gd name="connsiteY10" fmla="*/ 941069 h 1864993"/>
                    <a:gd name="connsiteX11" fmla="*/ 768984 w 1346306"/>
                    <a:gd name="connsiteY11" fmla="*/ 1383029 h 1864993"/>
                    <a:gd name="connsiteX12" fmla="*/ 734694 w 1346306"/>
                    <a:gd name="connsiteY12" fmla="*/ 1522094 h 1864993"/>
                    <a:gd name="connsiteX13" fmla="*/ 506094 w 1346306"/>
                    <a:gd name="connsiteY13" fmla="*/ 1864993 h 1864993"/>
                    <a:gd name="connsiteX14" fmla="*/ 0 w 1346306"/>
                    <a:gd name="connsiteY14" fmla="*/ 763905 h 1864993"/>
                    <a:gd name="connsiteX15" fmla="*/ 154305 w 1346306"/>
                    <a:gd name="connsiteY15" fmla="*/ 97155 h 1864993"/>
                    <a:gd name="connsiteX0" fmla="*/ 154305 w 1346306"/>
                    <a:gd name="connsiteY0" fmla="*/ 97155 h 1979293"/>
                    <a:gd name="connsiteX1" fmla="*/ 252729 w 1346306"/>
                    <a:gd name="connsiteY1" fmla="*/ 0 h 1979293"/>
                    <a:gd name="connsiteX2" fmla="*/ 622935 w 1346306"/>
                    <a:gd name="connsiteY2" fmla="*/ 83820 h 1979293"/>
                    <a:gd name="connsiteX3" fmla="*/ 666750 w 1346306"/>
                    <a:gd name="connsiteY3" fmla="*/ 230505 h 1979293"/>
                    <a:gd name="connsiteX4" fmla="*/ 923290 w 1346306"/>
                    <a:gd name="connsiteY4" fmla="*/ 527685 h 1979293"/>
                    <a:gd name="connsiteX5" fmla="*/ 1290955 w 1346306"/>
                    <a:gd name="connsiteY5" fmla="*/ 634365 h 1979293"/>
                    <a:gd name="connsiteX6" fmla="*/ 1134745 w 1346306"/>
                    <a:gd name="connsiteY6" fmla="*/ 840105 h 1979293"/>
                    <a:gd name="connsiteX7" fmla="*/ 1061085 w 1346306"/>
                    <a:gd name="connsiteY7" fmla="*/ 847725 h 1979293"/>
                    <a:gd name="connsiteX8" fmla="*/ 658494 w 1346306"/>
                    <a:gd name="connsiteY8" fmla="*/ 729614 h 1979293"/>
                    <a:gd name="connsiteX9" fmla="*/ 574674 w 1346306"/>
                    <a:gd name="connsiteY9" fmla="*/ 641984 h 1979293"/>
                    <a:gd name="connsiteX10" fmla="*/ 506094 w 1346306"/>
                    <a:gd name="connsiteY10" fmla="*/ 941069 h 1979293"/>
                    <a:gd name="connsiteX11" fmla="*/ 768984 w 1346306"/>
                    <a:gd name="connsiteY11" fmla="*/ 1383029 h 1979293"/>
                    <a:gd name="connsiteX12" fmla="*/ 734694 w 1346306"/>
                    <a:gd name="connsiteY12" fmla="*/ 1522094 h 1979293"/>
                    <a:gd name="connsiteX13" fmla="*/ 363219 w 1346306"/>
                    <a:gd name="connsiteY13" fmla="*/ 1979293 h 1979293"/>
                    <a:gd name="connsiteX14" fmla="*/ 0 w 1346306"/>
                    <a:gd name="connsiteY14" fmla="*/ 763905 h 1979293"/>
                    <a:gd name="connsiteX15" fmla="*/ 154305 w 1346306"/>
                    <a:gd name="connsiteY15" fmla="*/ 97155 h 1979293"/>
                    <a:gd name="connsiteX0" fmla="*/ 154305 w 1346306"/>
                    <a:gd name="connsiteY0" fmla="*/ 97155 h 1983103"/>
                    <a:gd name="connsiteX1" fmla="*/ 252729 w 1346306"/>
                    <a:gd name="connsiteY1" fmla="*/ 0 h 1983103"/>
                    <a:gd name="connsiteX2" fmla="*/ 622935 w 1346306"/>
                    <a:gd name="connsiteY2" fmla="*/ 83820 h 1983103"/>
                    <a:gd name="connsiteX3" fmla="*/ 666750 w 1346306"/>
                    <a:gd name="connsiteY3" fmla="*/ 230505 h 1983103"/>
                    <a:gd name="connsiteX4" fmla="*/ 923290 w 1346306"/>
                    <a:gd name="connsiteY4" fmla="*/ 527685 h 1983103"/>
                    <a:gd name="connsiteX5" fmla="*/ 1290955 w 1346306"/>
                    <a:gd name="connsiteY5" fmla="*/ 634365 h 1983103"/>
                    <a:gd name="connsiteX6" fmla="*/ 1134745 w 1346306"/>
                    <a:gd name="connsiteY6" fmla="*/ 840105 h 1983103"/>
                    <a:gd name="connsiteX7" fmla="*/ 1061085 w 1346306"/>
                    <a:gd name="connsiteY7" fmla="*/ 847725 h 1983103"/>
                    <a:gd name="connsiteX8" fmla="*/ 658494 w 1346306"/>
                    <a:gd name="connsiteY8" fmla="*/ 729614 h 1983103"/>
                    <a:gd name="connsiteX9" fmla="*/ 574674 w 1346306"/>
                    <a:gd name="connsiteY9" fmla="*/ 641984 h 1983103"/>
                    <a:gd name="connsiteX10" fmla="*/ 506094 w 1346306"/>
                    <a:gd name="connsiteY10" fmla="*/ 941069 h 1983103"/>
                    <a:gd name="connsiteX11" fmla="*/ 768984 w 1346306"/>
                    <a:gd name="connsiteY11" fmla="*/ 1383029 h 1983103"/>
                    <a:gd name="connsiteX12" fmla="*/ 734694 w 1346306"/>
                    <a:gd name="connsiteY12" fmla="*/ 1522094 h 1983103"/>
                    <a:gd name="connsiteX13" fmla="*/ 363219 w 1346306"/>
                    <a:gd name="connsiteY13" fmla="*/ 1979293 h 1983103"/>
                    <a:gd name="connsiteX14" fmla="*/ 367029 w 1346306"/>
                    <a:gd name="connsiteY14" fmla="*/ 1983103 h 1983103"/>
                    <a:gd name="connsiteX15" fmla="*/ 0 w 1346306"/>
                    <a:gd name="connsiteY15" fmla="*/ 763905 h 1983103"/>
                    <a:gd name="connsiteX16" fmla="*/ 154305 w 1346306"/>
                    <a:gd name="connsiteY16" fmla="*/ 97155 h 1983103"/>
                    <a:gd name="connsiteX0" fmla="*/ 154305 w 1346306"/>
                    <a:gd name="connsiteY0" fmla="*/ 97155 h 1979293"/>
                    <a:gd name="connsiteX1" fmla="*/ 252729 w 1346306"/>
                    <a:gd name="connsiteY1" fmla="*/ 0 h 1979293"/>
                    <a:gd name="connsiteX2" fmla="*/ 622935 w 1346306"/>
                    <a:gd name="connsiteY2" fmla="*/ 83820 h 1979293"/>
                    <a:gd name="connsiteX3" fmla="*/ 666750 w 1346306"/>
                    <a:gd name="connsiteY3" fmla="*/ 230505 h 1979293"/>
                    <a:gd name="connsiteX4" fmla="*/ 923290 w 1346306"/>
                    <a:gd name="connsiteY4" fmla="*/ 527685 h 1979293"/>
                    <a:gd name="connsiteX5" fmla="*/ 1290955 w 1346306"/>
                    <a:gd name="connsiteY5" fmla="*/ 634365 h 1979293"/>
                    <a:gd name="connsiteX6" fmla="*/ 1134745 w 1346306"/>
                    <a:gd name="connsiteY6" fmla="*/ 840105 h 1979293"/>
                    <a:gd name="connsiteX7" fmla="*/ 1061085 w 1346306"/>
                    <a:gd name="connsiteY7" fmla="*/ 847725 h 1979293"/>
                    <a:gd name="connsiteX8" fmla="*/ 658494 w 1346306"/>
                    <a:gd name="connsiteY8" fmla="*/ 729614 h 1979293"/>
                    <a:gd name="connsiteX9" fmla="*/ 574674 w 1346306"/>
                    <a:gd name="connsiteY9" fmla="*/ 641984 h 1979293"/>
                    <a:gd name="connsiteX10" fmla="*/ 506094 w 1346306"/>
                    <a:gd name="connsiteY10" fmla="*/ 941069 h 1979293"/>
                    <a:gd name="connsiteX11" fmla="*/ 768984 w 1346306"/>
                    <a:gd name="connsiteY11" fmla="*/ 1383029 h 1979293"/>
                    <a:gd name="connsiteX12" fmla="*/ 734694 w 1346306"/>
                    <a:gd name="connsiteY12" fmla="*/ 1522094 h 1979293"/>
                    <a:gd name="connsiteX13" fmla="*/ 363219 w 1346306"/>
                    <a:gd name="connsiteY13" fmla="*/ 1979293 h 1979293"/>
                    <a:gd name="connsiteX14" fmla="*/ 187959 w 1346306"/>
                    <a:gd name="connsiteY14" fmla="*/ 1813558 h 1979293"/>
                    <a:gd name="connsiteX15" fmla="*/ 0 w 1346306"/>
                    <a:gd name="connsiteY15" fmla="*/ 763905 h 1979293"/>
                    <a:gd name="connsiteX16" fmla="*/ 154305 w 1346306"/>
                    <a:gd name="connsiteY16" fmla="*/ 97155 h 1979293"/>
                    <a:gd name="connsiteX0" fmla="*/ 154305 w 1346306"/>
                    <a:gd name="connsiteY0" fmla="*/ 97155 h 1979293"/>
                    <a:gd name="connsiteX1" fmla="*/ 252729 w 1346306"/>
                    <a:gd name="connsiteY1" fmla="*/ 0 h 1979293"/>
                    <a:gd name="connsiteX2" fmla="*/ 622935 w 1346306"/>
                    <a:gd name="connsiteY2" fmla="*/ 83820 h 1979293"/>
                    <a:gd name="connsiteX3" fmla="*/ 666750 w 1346306"/>
                    <a:gd name="connsiteY3" fmla="*/ 230505 h 1979293"/>
                    <a:gd name="connsiteX4" fmla="*/ 923290 w 1346306"/>
                    <a:gd name="connsiteY4" fmla="*/ 527685 h 1979293"/>
                    <a:gd name="connsiteX5" fmla="*/ 1290955 w 1346306"/>
                    <a:gd name="connsiteY5" fmla="*/ 634365 h 1979293"/>
                    <a:gd name="connsiteX6" fmla="*/ 1134745 w 1346306"/>
                    <a:gd name="connsiteY6" fmla="*/ 840105 h 1979293"/>
                    <a:gd name="connsiteX7" fmla="*/ 1061085 w 1346306"/>
                    <a:gd name="connsiteY7" fmla="*/ 847725 h 1979293"/>
                    <a:gd name="connsiteX8" fmla="*/ 658494 w 1346306"/>
                    <a:gd name="connsiteY8" fmla="*/ 729614 h 1979293"/>
                    <a:gd name="connsiteX9" fmla="*/ 574674 w 1346306"/>
                    <a:gd name="connsiteY9" fmla="*/ 641984 h 1979293"/>
                    <a:gd name="connsiteX10" fmla="*/ 506094 w 1346306"/>
                    <a:gd name="connsiteY10" fmla="*/ 941069 h 1979293"/>
                    <a:gd name="connsiteX11" fmla="*/ 768984 w 1346306"/>
                    <a:gd name="connsiteY11" fmla="*/ 1383029 h 1979293"/>
                    <a:gd name="connsiteX12" fmla="*/ 734694 w 1346306"/>
                    <a:gd name="connsiteY12" fmla="*/ 1522094 h 1979293"/>
                    <a:gd name="connsiteX13" fmla="*/ 363219 w 1346306"/>
                    <a:gd name="connsiteY13" fmla="*/ 1979293 h 1979293"/>
                    <a:gd name="connsiteX14" fmla="*/ 187959 w 1346306"/>
                    <a:gd name="connsiteY14" fmla="*/ 1813558 h 1979293"/>
                    <a:gd name="connsiteX15" fmla="*/ 0 w 1346306"/>
                    <a:gd name="connsiteY15" fmla="*/ 763905 h 1979293"/>
                    <a:gd name="connsiteX16" fmla="*/ 154305 w 1346306"/>
                    <a:gd name="connsiteY16" fmla="*/ 97155 h 1979293"/>
                    <a:gd name="connsiteX0" fmla="*/ 154305 w 1346306"/>
                    <a:gd name="connsiteY0" fmla="*/ 97155 h 2001010"/>
                    <a:gd name="connsiteX1" fmla="*/ 252729 w 1346306"/>
                    <a:gd name="connsiteY1" fmla="*/ 0 h 2001010"/>
                    <a:gd name="connsiteX2" fmla="*/ 622935 w 1346306"/>
                    <a:gd name="connsiteY2" fmla="*/ 83820 h 2001010"/>
                    <a:gd name="connsiteX3" fmla="*/ 666750 w 1346306"/>
                    <a:gd name="connsiteY3" fmla="*/ 230505 h 2001010"/>
                    <a:gd name="connsiteX4" fmla="*/ 923290 w 1346306"/>
                    <a:gd name="connsiteY4" fmla="*/ 527685 h 2001010"/>
                    <a:gd name="connsiteX5" fmla="*/ 1290955 w 1346306"/>
                    <a:gd name="connsiteY5" fmla="*/ 634365 h 2001010"/>
                    <a:gd name="connsiteX6" fmla="*/ 1134745 w 1346306"/>
                    <a:gd name="connsiteY6" fmla="*/ 840105 h 2001010"/>
                    <a:gd name="connsiteX7" fmla="*/ 1061085 w 1346306"/>
                    <a:gd name="connsiteY7" fmla="*/ 847725 h 2001010"/>
                    <a:gd name="connsiteX8" fmla="*/ 658494 w 1346306"/>
                    <a:gd name="connsiteY8" fmla="*/ 729614 h 2001010"/>
                    <a:gd name="connsiteX9" fmla="*/ 574674 w 1346306"/>
                    <a:gd name="connsiteY9" fmla="*/ 641984 h 2001010"/>
                    <a:gd name="connsiteX10" fmla="*/ 506094 w 1346306"/>
                    <a:gd name="connsiteY10" fmla="*/ 941069 h 2001010"/>
                    <a:gd name="connsiteX11" fmla="*/ 768984 w 1346306"/>
                    <a:gd name="connsiteY11" fmla="*/ 1383029 h 2001010"/>
                    <a:gd name="connsiteX12" fmla="*/ 734694 w 1346306"/>
                    <a:gd name="connsiteY12" fmla="*/ 1522094 h 2001010"/>
                    <a:gd name="connsiteX13" fmla="*/ 363219 w 1346306"/>
                    <a:gd name="connsiteY13" fmla="*/ 1979293 h 2001010"/>
                    <a:gd name="connsiteX14" fmla="*/ 187959 w 1346306"/>
                    <a:gd name="connsiteY14" fmla="*/ 1813558 h 2001010"/>
                    <a:gd name="connsiteX15" fmla="*/ 0 w 1346306"/>
                    <a:gd name="connsiteY15" fmla="*/ 763905 h 2001010"/>
                    <a:gd name="connsiteX16" fmla="*/ 154305 w 1346306"/>
                    <a:gd name="connsiteY16" fmla="*/ 97155 h 2001010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0 w 1346306"/>
                    <a:gd name="connsiteY15" fmla="*/ 763905 h 1999321"/>
                    <a:gd name="connsiteX16" fmla="*/ 154305 w 1346306"/>
                    <a:gd name="connsiteY16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187959 w 1346306"/>
                    <a:gd name="connsiteY15" fmla="*/ 1805938 h 1999321"/>
                    <a:gd name="connsiteX16" fmla="*/ 0 w 1346306"/>
                    <a:gd name="connsiteY16" fmla="*/ 763905 h 1999321"/>
                    <a:gd name="connsiteX17" fmla="*/ 154305 w 1346306"/>
                    <a:gd name="connsiteY17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0 w 1346306"/>
                    <a:gd name="connsiteY16" fmla="*/ 763905 h 1999321"/>
                    <a:gd name="connsiteX17" fmla="*/ 154305 w 1346306"/>
                    <a:gd name="connsiteY17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498474 w 1346306"/>
                    <a:gd name="connsiteY16" fmla="*/ 1417318 h 1999321"/>
                    <a:gd name="connsiteX17" fmla="*/ 0 w 1346306"/>
                    <a:gd name="connsiteY17" fmla="*/ 763905 h 1999321"/>
                    <a:gd name="connsiteX18" fmla="*/ 154305 w 1346306"/>
                    <a:gd name="connsiteY18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0 w 1346306"/>
                    <a:gd name="connsiteY17" fmla="*/ 763905 h 1999321"/>
                    <a:gd name="connsiteX18" fmla="*/ 154305 w 1346306"/>
                    <a:gd name="connsiteY18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319404 w 1346306"/>
                    <a:gd name="connsiteY17" fmla="*/ 1114423 h 1999321"/>
                    <a:gd name="connsiteX18" fmla="*/ 0 w 1346306"/>
                    <a:gd name="connsiteY18" fmla="*/ 763905 h 1999321"/>
                    <a:gd name="connsiteX19" fmla="*/ 154305 w 1346306"/>
                    <a:gd name="connsiteY19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3679 w 1346306"/>
                    <a:gd name="connsiteY17" fmla="*/ 1097278 h 1999321"/>
                    <a:gd name="connsiteX18" fmla="*/ 0 w 1346306"/>
                    <a:gd name="connsiteY18" fmla="*/ 763905 h 1999321"/>
                    <a:gd name="connsiteX19" fmla="*/ 154305 w 1346306"/>
                    <a:gd name="connsiteY19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85848 h 1999321"/>
                    <a:gd name="connsiteX18" fmla="*/ 0 w 1346306"/>
                    <a:gd name="connsiteY18" fmla="*/ 763905 h 1999321"/>
                    <a:gd name="connsiteX19" fmla="*/ 154305 w 1346306"/>
                    <a:gd name="connsiteY19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0 w 1346306"/>
                    <a:gd name="connsiteY18" fmla="*/ 763905 h 1999321"/>
                    <a:gd name="connsiteX19" fmla="*/ 154305 w 1346306"/>
                    <a:gd name="connsiteY19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235584 w 1346306"/>
                    <a:gd name="connsiteY18" fmla="*/ 1095373 h 1999321"/>
                    <a:gd name="connsiteX19" fmla="*/ 0 w 1346306"/>
                    <a:gd name="connsiteY19" fmla="*/ 763905 h 1999321"/>
                    <a:gd name="connsiteX20" fmla="*/ 154305 w 1346306"/>
                    <a:gd name="connsiteY20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0 w 1346306"/>
                    <a:gd name="connsiteY19" fmla="*/ 763905 h 1999321"/>
                    <a:gd name="connsiteX20" fmla="*/ 154305 w 1346306"/>
                    <a:gd name="connsiteY20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2259 w 1346306"/>
                    <a:gd name="connsiteY19" fmla="*/ 1384933 h 1999321"/>
                    <a:gd name="connsiteX20" fmla="*/ 0 w 1346306"/>
                    <a:gd name="connsiteY20" fmla="*/ 763905 h 1999321"/>
                    <a:gd name="connsiteX21" fmla="*/ 154305 w 1346306"/>
                    <a:gd name="connsiteY21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2259 w 1346306"/>
                    <a:gd name="connsiteY19" fmla="*/ 1463038 h 1999321"/>
                    <a:gd name="connsiteX20" fmla="*/ 0 w 1346306"/>
                    <a:gd name="connsiteY20" fmla="*/ 763905 h 1999321"/>
                    <a:gd name="connsiteX21" fmla="*/ 154305 w 1346306"/>
                    <a:gd name="connsiteY21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448944 w 1346306"/>
                    <a:gd name="connsiteY19" fmla="*/ 1360168 h 1999321"/>
                    <a:gd name="connsiteX20" fmla="*/ 0 w 1346306"/>
                    <a:gd name="connsiteY20" fmla="*/ 763905 h 1999321"/>
                    <a:gd name="connsiteX21" fmla="*/ 154305 w 1346306"/>
                    <a:gd name="connsiteY21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0 w 1346306"/>
                    <a:gd name="connsiteY20" fmla="*/ 763905 h 1999321"/>
                    <a:gd name="connsiteX21" fmla="*/ 154305 w 1346306"/>
                    <a:gd name="connsiteY21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0 w 1346306"/>
                    <a:gd name="connsiteY20" fmla="*/ 763905 h 1999321"/>
                    <a:gd name="connsiteX21" fmla="*/ 154305 w 1346306"/>
                    <a:gd name="connsiteY21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0 w 1346306"/>
                    <a:gd name="connsiteY20" fmla="*/ 763905 h 1999321"/>
                    <a:gd name="connsiteX21" fmla="*/ 154305 w 1346306"/>
                    <a:gd name="connsiteY21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0 w 1346306"/>
                    <a:gd name="connsiteY20" fmla="*/ 763905 h 1999321"/>
                    <a:gd name="connsiteX21" fmla="*/ 154305 w 1346306"/>
                    <a:gd name="connsiteY21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0 w 1346306"/>
                    <a:gd name="connsiteY20" fmla="*/ 763905 h 1999321"/>
                    <a:gd name="connsiteX21" fmla="*/ 154305 w 1346306"/>
                    <a:gd name="connsiteY21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0 w 1346306"/>
                    <a:gd name="connsiteY20" fmla="*/ 763905 h 1999321"/>
                    <a:gd name="connsiteX21" fmla="*/ 154305 w 1346306"/>
                    <a:gd name="connsiteY21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0 w 1346306"/>
                    <a:gd name="connsiteY20" fmla="*/ 763905 h 1999321"/>
                    <a:gd name="connsiteX21" fmla="*/ 154305 w 1346306"/>
                    <a:gd name="connsiteY21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307974 w 1346306"/>
                    <a:gd name="connsiteY20" fmla="*/ 1470658 h 1999321"/>
                    <a:gd name="connsiteX21" fmla="*/ 0 w 1346306"/>
                    <a:gd name="connsiteY21" fmla="*/ 763905 h 1999321"/>
                    <a:gd name="connsiteX22" fmla="*/ 154305 w 1346306"/>
                    <a:gd name="connsiteY22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307974 w 1346306"/>
                    <a:gd name="connsiteY20" fmla="*/ 1470658 h 1999321"/>
                    <a:gd name="connsiteX21" fmla="*/ 313689 w 1346306"/>
                    <a:gd name="connsiteY21" fmla="*/ 1468753 h 1999321"/>
                    <a:gd name="connsiteX22" fmla="*/ 0 w 1346306"/>
                    <a:gd name="connsiteY22" fmla="*/ 763905 h 1999321"/>
                    <a:gd name="connsiteX23" fmla="*/ 154305 w 1346306"/>
                    <a:gd name="connsiteY23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307974 w 1346306"/>
                    <a:gd name="connsiteY20" fmla="*/ 1470658 h 1999321"/>
                    <a:gd name="connsiteX21" fmla="*/ 3174 w 1346306"/>
                    <a:gd name="connsiteY21" fmla="*/ 1712593 h 1999321"/>
                    <a:gd name="connsiteX22" fmla="*/ 0 w 1346306"/>
                    <a:gd name="connsiteY22" fmla="*/ 763905 h 1999321"/>
                    <a:gd name="connsiteX23" fmla="*/ 154305 w 1346306"/>
                    <a:gd name="connsiteY23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258444 w 1346306"/>
                    <a:gd name="connsiteY20" fmla="*/ 1630678 h 1999321"/>
                    <a:gd name="connsiteX21" fmla="*/ 3174 w 1346306"/>
                    <a:gd name="connsiteY21" fmla="*/ 1712593 h 1999321"/>
                    <a:gd name="connsiteX22" fmla="*/ 0 w 1346306"/>
                    <a:gd name="connsiteY22" fmla="*/ 763905 h 1999321"/>
                    <a:gd name="connsiteX23" fmla="*/ 154305 w 1346306"/>
                    <a:gd name="connsiteY23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121284 w 1346306"/>
                    <a:gd name="connsiteY20" fmla="*/ 1760218 h 1999321"/>
                    <a:gd name="connsiteX21" fmla="*/ 3174 w 1346306"/>
                    <a:gd name="connsiteY21" fmla="*/ 1712593 h 1999321"/>
                    <a:gd name="connsiteX22" fmla="*/ 0 w 1346306"/>
                    <a:gd name="connsiteY22" fmla="*/ 763905 h 1999321"/>
                    <a:gd name="connsiteX23" fmla="*/ 154305 w 1346306"/>
                    <a:gd name="connsiteY23" fmla="*/ 97155 h 1999321"/>
                    <a:gd name="connsiteX0" fmla="*/ 242571 w 1434572"/>
                    <a:gd name="connsiteY0" fmla="*/ 97155 h 1999321"/>
                    <a:gd name="connsiteX1" fmla="*/ 340995 w 1434572"/>
                    <a:gd name="connsiteY1" fmla="*/ 0 h 1999321"/>
                    <a:gd name="connsiteX2" fmla="*/ 711201 w 1434572"/>
                    <a:gd name="connsiteY2" fmla="*/ 83820 h 1999321"/>
                    <a:gd name="connsiteX3" fmla="*/ 755016 w 1434572"/>
                    <a:gd name="connsiteY3" fmla="*/ 230505 h 1999321"/>
                    <a:gd name="connsiteX4" fmla="*/ 1011556 w 1434572"/>
                    <a:gd name="connsiteY4" fmla="*/ 527685 h 1999321"/>
                    <a:gd name="connsiteX5" fmla="*/ 1379221 w 1434572"/>
                    <a:gd name="connsiteY5" fmla="*/ 634365 h 1999321"/>
                    <a:gd name="connsiteX6" fmla="*/ 1223011 w 1434572"/>
                    <a:gd name="connsiteY6" fmla="*/ 840105 h 1999321"/>
                    <a:gd name="connsiteX7" fmla="*/ 1149351 w 1434572"/>
                    <a:gd name="connsiteY7" fmla="*/ 847725 h 1999321"/>
                    <a:gd name="connsiteX8" fmla="*/ 746760 w 1434572"/>
                    <a:gd name="connsiteY8" fmla="*/ 729614 h 1999321"/>
                    <a:gd name="connsiteX9" fmla="*/ 662940 w 1434572"/>
                    <a:gd name="connsiteY9" fmla="*/ 641984 h 1999321"/>
                    <a:gd name="connsiteX10" fmla="*/ 594360 w 1434572"/>
                    <a:gd name="connsiteY10" fmla="*/ 941069 h 1999321"/>
                    <a:gd name="connsiteX11" fmla="*/ 857250 w 1434572"/>
                    <a:gd name="connsiteY11" fmla="*/ 1383029 h 1999321"/>
                    <a:gd name="connsiteX12" fmla="*/ 822960 w 1434572"/>
                    <a:gd name="connsiteY12" fmla="*/ 1522094 h 1999321"/>
                    <a:gd name="connsiteX13" fmla="*/ 451485 w 1434572"/>
                    <a:gd name="connsiteY13" fmla="*/ 1979293 h 1999321"/>
                    <a:gd name="connsiteX14" fmla="*/ 276225 w 1434572"/>
                    <a:gd name="connsiteY14" fmla="*/ 1813558 h 1999321"/>
                    <a:gd name="connsiteX15" fmla="*/ 590550 w 1434572"/>
                    <a:gd name="connsiteY15" fmla="*/ 1423033 h 1999321"/>
                    <a:gd name="connsiteX16" fmla="*/ 411480 w 1434572"/>
                    <a:gd name="connsiteY16" fmla="*/ 1108708 h 1999321"/>
                    <a:gd name="connsiteX17" fmla="*/ 325755 w 1434572"/>
                    <a:gd name="connsiteY17" fmla="*/ 1095373 h 1999321"/>
                    <a:gd name="connsiteX18" fmla="*/ 398145 w 1434572"/>
                    <a:gd name="connsiteY18" fmla="*/ 1384933 h 1999321"/>
                    <a:gd name="connsiteX19" fmla="*/ 396240 w 1434572"/>
                    <a:gd name="connsiteY19" fmla="*/ 1470658 h 1999321"/>
                    <a:gd name="connsiteX20" fmla="*/ 0 w 1434572"/>
                    <a:gd name="connsiteY20" fmla="*/ 1967863 h 1999321"/>
                    <a:gd name="connsiteX21" fmla="*/ 91440 w 1434572"/>
                    <a:gd name="connsiteY21" fmla="*/ 1712593 h 1999321"/>
                    <a:gd name="connsiteX22" fmla="*/ 88266 w 1434572"/>
                    <a:gd name="connsiteY22" fmla="*/ 763905 h 1999321"/>
                    <a:gd name="connsiteX23" fmla="*/ 242571 w 1434572"/>
                    <a:gd name="connsiteY23" fmla="*/ 97155 h 1999321"/>
                    <a:gd name="connsiteX0" fmla="*/ 410211 w 1602212"/>
                    <a:gd name="connsiteY0" fmla="*/ 97155 h 1999321"/>
                    <a:gd name="connsiteX1" fmla="*/ 508635 w 1602212"/>
                    <a:gd name="connsiteY1" fmla="*/ 0 h 1999321"/>
                    <a:gd name="connsiteX2" fmla="*/ 878841 w 1602212"/>
                    <a:gd name="connsiteY2" fmla="*/ 83820 h 1999321"/>
                    <a:gd name="connsiteX3" fmla="*/ 922656 w 1602212"/>
                    <a:gd name="connsiteY3" fmla="*/ 230505 h 1999321"/>
                    <a:gd name="connsiteX4" fmla="*/ 1179196 w 1602212"/>
                    <a:gd name="connsiteY4" fmla="*/ 527685 h 1999321"/>
                    <a:gd name="connsiteX5" fmla="*/ 1546861 w 1602212"/>
                    <a:gd name="connsiteY5" fmla="*/ 634365 h 1999321"/>
                    <a:gd name="connsiteX6" fmla="*/ 1390651 w 1602212"/>
                    <a:gd name="connsiteY6" fmla="*/ 840105 h 1999321"/>
                    <a:gd name="connsiteX7" fmla="*/ 1316991 w 1602212"/>
                    <a:gd name="connsiteY7" fmla="*/ 847725 h 1999321"/>
                    <a:gd name="connsiteX8" fmla="*/ 914400 w 1602212"/>
                    <a:gd name="connsiteY8" fmla="*/ 729614 h 1999321"/>
                    <a:gd name="connsiteX9" fmla="*/ 830580 w 1602212"/>
                    <a:gd name="connsiteY9" fmla="*/ 641984 h 1999321"/>
                    <a:gd name="connsiteX10" fmla="*/ 762000 w 1602212"/>
                    <a:gd name="connsiteY10" fmla="*/ 941069 h 1999321"/>
                    <a:gd name="connsiteX11" fmla="*/ 1024890 w 1602212"/>
                    <a:gd name="connsiteY11" fmla="*/ 1383029 h 1999321"/>
                    <a:gd name="connsiteX12" fmla="*/ 990600 w 1602212"/>
                    <a:gd name="connsiteY12" fmla="*/ 1522094 h 1999321"/>
                    <a:gd name="connsiteX13" fmla="*/ 619125 w 1602212"/>
                    <a:gd name="connsiteY13" fmla="*/ 1979293 h 1999321"/>
                    <a:gd name="connsiteX14" fmla="*/ 443865 w 1602212"/>
                    <a:gd name="connsiteY14" fmla="*/ 1813558 h 1999321"/>
                    <a:gd name="connsiteX15" fmla="*/ 758190 w 1602212"/>
                    <a:gd name="connsiteY15" fmla="*/ 1423033 h 1999321"/>
                    <a:gd name="connsiteX16" fmla="*/ 579120 w 1602212"/>
                    <a:gd name="connsiteY16" fmla="*/ 1108708 h 1999321"/>
                    <a:gd name="connsiteX17" fmla="*/ 493395 w 1602212"/>
                    <a:gd name="connsiteY17" fmla="*/ 1095373 h 1999321"/>
                    <a:gd name="connsiteX18" fmla="*/ 565785 w 1602212"/>
                    <a:gd name="connsiteY18" fmla="*/ 1384933 h 1999321"/>
                    <a:gd name="connsiteX19" fmla="*/ 563880 w 1602212"/>
                    <a:gd name="connsiteY19" fmla="*/ 1470658 h 1999321"/>
                    <a:gd name="connsiteX20" fmla="*/ 167640 w 1602212"/>
                    <a:gd name="connsiteY20" fmla="*/ 1967863 h 1999321"/>
                    <a:gd name="connsiteX21" fmla="*/ 0 w 1602212"/>
                    <a:gd name="connsiteY21" fmla="*/ 1794508 h 1999321"/>
                    <a:gd name="connsiteX22" fmla="*/ 255906 w 1602212"/>
                    <a:gd name="connsiteY22" fmla="*/ 763905 h 1999321"/>
                    <a:gd name="connsiteX23" fmla="*/ 410211 w 1602212"/>
                    <a:gd name="connsiteY23" fmla="*/ 97155 h 1999321"/>
                    <a:gd name="connsiteX0" fmla="*/ 430572 w 1622573"/>
                    <a:gd name="connsiteY0" fmla="*/ 97155 h 1999321"/>
                    <a:gd name="connsiteX1" fmla="*/ 528996 w 1622573"/>
                    <a:gd name="connsiteY1" fmla="*/ 0 h 1999321"/>
                    <a:gd name="connsiteX2" fmla="*/ 899202 w 1622573"/>
                    <a:gd name="connsiteY2" fmla="*/ 83820 h 1999321"/>
                    <a:gd name="connsiteX3" fmla="*/ 943017 w 1622573"/>
                    <a:gd name="connsiteY3" fmla="*/ 230505 h 1999321"/>
                    <a:gd name="connsiteX4" fmla="*/ 1199557 w 1622573"/>
                    <a:gd name="connsiteY4" fmla="*/ 527685 h 1999321"/>
                    <a:gd name="connsiteX5" fmla="*/ 1567222 w 1622573"/>
                    <a:gd name="connsiteY5" fmla="*/ 634365 h 1999321"/>
                    <a:gd name="connsiteX6" fmla="*/ 1411012 w 1622573"/>
                    <a:gd name="connsiteY6" fmla="*/ 840105 h 1999321"/>
                    <a:gd name="connsiteX7" fmla="*/ 1337352 w 1622573"/>
                    <a:gd name="connsiteY7" fmla="*/ 847725 h 1999321"/>
                    <a:gd name="connsiteX8" fmla="*/ 934761 w 1622573"/>
                    <a:gd name="connsiteY8" fmla="*/ 729614 h 1999321"/>
                    <a:gd name="connsiteX9" fmla="*/ 850941 w 1622573"/>
                    <a:gd name="connsiteY9" fmla="*/ 641984 h 1999321"/>
                    <a:gd name="connsiteX10" fmla="*/ 782361 w 1622573"/>
                    <a:gd name="connsiteY10" fmla="*/ 941069 h 1999321"/>
                    <a:gd name="connsiteX11" fmla="*/ 1045251 w 1622573"/>
                    <a:gd name="connsiteY11" fmla="*/ 1383029 h 1999321"/>
                    <a:gd name="connsiteX12" fmla="*/ 1010961 w 1622573"/>
                    <a:gd name="connsiteY12" fmla="*/ 1522094 h 1999321"/>
                    <a:gd name="connsiteX13" fmla="*/ 639486 w 1622573"/>
                    <a:gd name="connsiteY13" fmla="*/ 1979293 h 1999321"/>
                    <a:gd name="connsiteX14" fmla="*/ 464226 w 1622573"/>
                    <a:gd name="connsiteY14" fmla="*/ 1813558 h 1999321"/>
                    <a:gd name="connsiteX15" fmla="*/ 778551 w 1622573"/>
                    <a:gd name="connsiteY15" fmla="*/ 1423033 h 1999321"/>
                    <a:gd name="connsiteX16" fmla="*/ 599481 w 1622573"/>
                    <a:gd name="connsiteY16" fmla="*/ 1108708 h 1999321"/>
                    <a:gd name="connsiteX17" fmla="*/ 513756 w 1622573"/>
                    <a:gd name="connsiteY17" fmla="*/ 1095373 h 1999321"/>
                    <a:gd name="connsiteX18" fmla="*/ 586146 w 1622573"/>
                    <a:gd name="connsiteY18" fmla="*/ 1384933 h 1999321"/>
                    <a:gd name="connsiteX19" fmla="*/ 584241 w 1622573"/>
                    <a:gd name="connsiteY19" fmla="*/ 1470658 h 1999321"/>
                    <a:gd name="connsiteX20" fmla="*/ 188001 w 1622573"/>
                    <a:gd name="connsiteY20" fmla="*/ 1967863 h 1999321"/>
                    <a:gd name="connsiteX21" fmla="*/ 20361 w 1622573"/>
                    <a:gd name="connsiteY21" fmla="*/ 1794508 h 1999321"/>
                    <a:gd name="connsiteX22" fmla="*/ 276267 w 1622573"/>
                    <a:gd name="connsiteY22" fmla="*/ 763905 h 1999321"/>
                    <a:gd name="connsiteX23" fmla="*/ 430572 w 1622573"/>
                    <a:gd name="connsiteY23" fmla="*/ 97155 h 1999321"/>
                    <a:gd name="connsiteX0" fmla="*/ 437624 w 1629625"/>
                    <a:gd name="connsiteY0" fmla="*/ 97155 h 1999321"/>
                    <a:gd name="connsiteX1" fmla="*/ 536048 w 1629625"/>
                    <a:gd name="connsiteY1" fmla="*/ 0 h 1999321"/>
                    <a:gd name="connsiteX2" fmla="*/ 906254 w 1629625"/>
                    <a:gd name="connsiteY2" fmla="*/ 83820 h 1999321"/>
                    <a:gd name="connsiteX3" fmla="*/ 950069 w 1629625"/>
                    <a:gd name="connsiteY3" fmla="*/ 230505 h 1999321"/>
                    <a:gd name="connsiteX4" fmla="*/ 1206609 w 1629625"/>
                    <a:gd name="connsiteY4" fmla="*/ 527685 h 1999321"/>
                    <a:gd name="connsiteX5" fmla="*/ 1574274 w 1629625"/>
                    <a:gd name="connsiteY5" fmla="*/ 634365 h 1999321"/>
                    <a:gd name="connsiteX6" fmla="*/ 1418064 w 1629625"/>
                    <a:gd name="connsiteY6" fmla="*/ 840105 h 1999321"/>
                    <a:gd name="connsiteX7" fmla="*/ 1344404 w 1629625"/>
                    <a:gd name="connsiteY7" fmla="*/ 847725 h 1999321"/>
                    <a:gd name="connsiteX8" fmla="*/ 941813 w 1629625"/>
                    <a:gd name="connsiteY8" fmla="*/ 729614 h 1999321"/>
                    <a:gd name="connsiteX9" fmla="*/ 857993 w 1629625"/>
                    <a:gd name="connsiteY9" fmla="*/ 641984 h 1999321"/>
                    <a:gd name="connsiteX10" fmla="*/ 789413 w 1629625"/>
                    <a:gd name="connsiteY10" fmla="*/ 941069 h 1999321"/>
                    <a:gd name="connsiteX11" fmla="*/ 1052303 w 1629625"/>
                    <a:gd name="connsiteY11" fmla="*/ 1383029 h 1999321"/>
                    <a:gd name="connsiteX12" fmla="*/ 1018013 w 1629625"/>
                    <a:gd name="connsiteY12" fmla="*/ 1522094 h 1999321"/>
                    <a:gd name="connsiteX13" fmla="*/ 646538 w 1629625"/>
                    <a:gd name="connsiteY13" fmla="*/ 1979293 h 1999321"/>
                    <a:gd name="connsiteX14" fmla="*/ 471278 w 1629625"/>
                    <a:gd name="connsiteY14" fmla="*/ 1813558 h 1999321"/>
                    <a:gd name="connsiteX15" fmla="*/ 785603 w 1629625"/>
                    <a:gd name="connsiteY15" fmla="*/ 1423033 h 1999321"/>
                    <a:gd name="connsiteX16" fmla="*/ 606533 w 1629625"/>
                    <a:gd name="connsiteY16" fmla="*/ 1108708 h 1999321"/>
                    <a:gd name="connsiteX17" fmla="*/ 520808 w 1629625"/>
                    <a:gd name="connsiteY17" fmla="*/ 1095373 h 1999321"/>
                    <a:gd name="connsiteX18" fmla="*/ 593198 w 1629625"/>
                    <a:gd name="connsiteY18" fmla="*/ 1384933 h 1999321"/>
                    <a:gd name="connsiteX19" fmla="*/ 591293 w 1629625"/>
                    <a:gd name="connsiteY19" fmla="*/ 1470658 h 1999321"/>
                    <a:gd name="connsiteX20" fmla="*/ 195053 w 1629625"/>
                    <a:gd name="connsiteY20" fmla="*/ 1967863 h 1999321"/>
                    <a:gd name="connsiteX21" fmla="*/ 27413 w 1629625"/>
                    <a:gd name="connsiteY21" fmla="*/ 1794508 h 1999321"/>
                    <a:gd name="connsiteX22" fmla="*/ 283319 w 1629625"/>
                    <a:gd name="connsiteY22" fmla="*/ 763905 h 1999321"/>
                    <a:gd name="connsiteX23" fmla="*/ 437624 w 1629625"/>
                    <a:gd name="connsiteY23" fmla="*/ 97155 h 1999321"/>
                    <a:gd name="connsiteX0" fmla="*/ 437395 w 1629396"/>
                    <a:gd name="connsiteY0" fmla="*/ 97155 h 1999321"/>
                    <a:gd name="connsiteX1" fmla="*/ 535819 w 1629396"/>
                    <a:gd name="connsiteY1" fmla="*/ 0 h 1999321"/>
                    <a:gd name="connsiteX2" fmla="*/ 906025 w 1629396"/>
                    <a:gd name="connsiteY2" fmla="*/ 83820 h 1999321"/>
                    <a:gd name="connsiteX3" fmla="*/ 949840 w 1629396"/>
                    <a:gd name="connsiteY3" fmla="*/ 230505 h 1999321"/>
                    <a:gd name="connsiteX4" fmla="*/ 1206380 w 1629396"/>
                    <a:gd name="connsiteY4" fmla="*/ 527685 h 1999321"/>
                    <a:gd name="connsiteX5" fmla="*/ 1574045 w 1629396"/>
                    <a:gd name="connsiteY5" fmla="*/ 634365 h 1999321"/>
                    <a:gd name="connsiteX6" fmla="*/ 1417835 w 1629396"/>
                    <a:gd name="connsiteY6" fmla="*/ 840105 h 1999321"/>
                    <a:gd name="connsiteX7" fmla="*/ 1344175 w 1629396"/>
                    <a:gd name="connsiteY7" fmla="*/ 847725 h 1999321"/>
                    <a:gd name="connsiteX8" fmla="*/ 941584 w 1629396"/>
                    <a:gd name="connsiteY8" fmla="*/ 729614 h 1999321"/>
                    <a:gd name="connsiteX9" fmla="*/ 857764 w 1629396"/>
                    <a:gd name="connsiteY9" fmla="*/ 641984 h 1999321"/>
                    <a:gd name="connsiteX10" fmla="*/ 789184 w 1629396"/>
                    <a:gd name="connsiteY10" fmla="*/ 941069 h 1999321"/>
                    <a:gd name="connsiteX11" fmla="*/ 1052074 w 1629396"/>
                    <a:gd name="connsiteY11" fmla="*/ 1383029 h 1999321"/>
                    <a:gd name="connsiteX12" fmla="*/ 1017784 w 1629396"/>
                    <a:gd name="connsiteY12" fmla="*/ 1522094 h 1999321"/>
                    <a:gd name="connsiteX13" fmla="*/ 646309 w 1629396"/>
                    <a:gd name="connsiteY13" fmla="*/ 1979293 h 1999321"/>
                    <a:gd name="connsiteX14" fmla="*/ 471049 w 1629396"/>
                    <a:gd name="connsiteY14" fmla="*/ 1813558 h 1999321"/>
                    <a:gd name="connsiteX15" fmla="*/ 785374 w 1629396"/>
                    <a:gd name="connsiteY15" fmla="*/ 1423033 h 1999321"/>
                    <a:gd name="connsiteX16" fmla="*/ 606304 w 1629396"/>
                    <a:gd name="connsiteY16" fmla="*/ 1108708 h 1999321"/>
                    <a:gd name="connsiteX17" fmla="*/ 520579 w 1629396"/>
                    <a:gd name="connsiteY17" fmla="*/ 1095373 h 1999321"/>
                    <a:gd name="connsiteX18" fmla="*/ 592969 w 1629396"/>
                    <a:gd name="connsiteY18" fmla="*/ 1384933 h 1999321"/>
                    <a:gd name="connsiteX19" fmla="*/ 591064 w 1629396"/>
                    <a:gd name="connsiteY19" fmla="*/ 1470658 h 1999321"/>
                    <a:gd name="connsiteX20" fmla="*/ 194824 w 1629396"/>
                    <a:gd name="connsiteY20" fmla="*/ 1967863 h 1999321"/>
                    <a:gd name="connsiteX21" fmla="*/ 27184 w 1629396"/>
                    <a:gd name="connsiteY21" fmla="*/ 1794508 h 1999321"/>
                    <a:gd name="connsiteX22" fmla="*/ 283090 w 1629396"/>
                    <a:gd name="connsiteY22" fmla="*/ 763905 h 1999321"/>
                    <a:gd name="connsiteX23" fmla="*/ 437395 w 1629396"/>
                    <a:gd name="connsiteY23" fmla="*/ 97155 h 1999321"/>
                    <a:gd name="connsiteX0" fmla="*/ 442869 w 1634870"/>
                    <a:gd name="connsiteY0" fmla="*/ 97155 h 1999321"/>
                    <a:gd name="connsiteX1" fmla="*/ 541293 w 1634870"/>
                    <a:gd name="connsiteY1" fmla="*/ 0 h 1999321"/>
                    <a:gd name="connsiteX2" fmla="*/ 911499 w 1634870"/>
                    <a:gd name="connsiteY2" fmla="*/ 83820 h 1999321"/>
                    <a:gd name="connsiteX3" fmla="*/ 955314 w 1634870"/>
                    <a:gd name="connsiteY3" fmla="*/ 230505 h 1999321"/>
                    <a:gd name="connsiteX4" fmla="*/ 1211854 w 1634870"/>
                    <a:gd name="connsiteY4" fmla="*/ 527685 h 1999321"/>
                    <a:gd name="connsiteX5" fmla="*/ 1579519 w 1634870"/>
                    <a:gd name="connsiteY5" fmla="*/ 634365 h 1999321"/>
                    <a:gd name="connsiteX6" fmla="*/ 1423309 w 1634870"/>
                    <a:gd name="connsiteY6" fmla="*/ 840105 h 1999321"/>
                    <a:gd name="connsiteX7" fmla="*/ 1349649 w 1634870"/>
                    <a:gd name="connsiteY7" fmla="*/ 847725 h 1999321"/>
                    <a:gd name="connsiteX8" fmla="*/ 947058 w 1634870"/>
                    <a:gd name="connsiteY8" fmla="*/ 729614 h 1999321"/>
                    <a:gd name="connsiteX9" fmla="*/ 863238 w 1634870"/>
                    <a:gd name="connsiteY9" fmla="*/ 641984 h 1999321"/>
                    <a:gd name="connsiteX10" fmla="*/ 794658 w 1634870"/>
                    <a:gd name="connsiteY10" fmla="*/ 941069 h 1999321"/>
                    <a:gd name="connsiteX11" fmla="*/ 1057548 w 1634870"/>
                    <a:gd name="connsiteY11" fmla="*/ 1383029 h 1999321"/>
                    <a:gd name="connsiteX12" fmla="*/ 1023258 w 1634870"/>
                    <a:gd name="connsiteY12" fmla="*/ 1522094 h 1999321"/>
                    <a:gd name="connsiteX13" fmla="*/ 651783 w 1634870"/>
                    <a:gd name="connsiteY13" fmla="*/ 1979293 h 1999321"/>
                    <a:gd name="connsiteX14" fmla="*/ 476523 w 1634870"/>
                    <a:gd name="connsiteY14" fmla="*/ 1813558 h 1999321"/>
                    <a:gd name="connsiteX15" fmla="*/ 790848 w 1634870"/>
                    <a:gd name="connsiteY15" fmla="*/ 1423033 h 1999321"/>
                    <a:gd name="connsiteX16" fmla="*/ 611778 w 1634870"/>
                    <a:gd name="connsiteY16" fmla="*/ 1108708 h 1999321"/>
                    <a:gd name="connsiteX17" fmla="*/ 526053 w 1634870"/>
                    <a:gd name="connsiteY17" fmla="*/ 1095373 h 1999321"/>
                    <a:gd name="connsiteX18" fmla="*/ 598443 w 1634870"/>
                    <a:gd name="connsiteY18" fmla="*/ 1384933 h 1999321"/>
                    <a:gd name="connsiteX19" fmla="*/ 596538 w 1634870"/>
                    <a:gd name="connsiteY19" fmla="*/ 1470658 h 1999321"/>
                    <a:gd name="connsiteX20" fmla="*/ 200298 w 1634870"/>
                    <a:gd name="connsiteY20" fmla="*/ 1967863 h 1999321"/>
                    <a:gd name="connsiteX21" fmla="*/ 32658 w 1634870"/>
                    <a:gd name="connsiteY21" fmla="*/ 1794508 h 1999321"/>
                    <a:gd name="connsiteX22" fmla="*/ 288564 w 1634870"/>
                    <a:gd name="connsiteY22" fmla="*/ 763905 h 1999321"/>
                    <a:gd name="connsiteX23" fmla="*/ 442869 w 1634870"/>
                    <a:gd name="connsiteY23" fmla="*/ 97155 h 1999321"/>
                    <a:gd name="connsiteX0" fmla="*/ 442869 w 1634870"/>
                    <a:gd name="connsiteY0" fmla="*/ 97155 h 1999321"/>
                    <a:gd name="connsiteX1" fmla="*/ 541293 w 1634870"/>
                    <a:gd name="connsiteY1" fmla="*/ 0 h 1999321"/>
                    <a:gd name="connsiteX2" fmla="*/ 911499 w 1634870"/>
                    <a:gd name="connsiteY2" fmla="*/ 83820 h 1999321"/>
                    <a:gd name="connsiteX3" fmla="*/ 955314 w 1634870"/>
                    <a:gd name="connsiteY3" fmla="*/ 230505 h 1999321"/>
                    <a:gd name="connsiteX4" fmla="*/ 1211854 w 1634870"/>
                    <a:gd name="connsiteY4" fmla="*/ 527685 h 1999321"/>
                    <a:gd name="connsiteX5" fmla="*/ 1579519 w 1634870"/>
                    <a:gd name="connsiteY5" fmla="*/ 634365 h 1999321"/>
                    <a:gd name="connsiteX6" fmla="*/ 1423309 w 1634870"/>
                    <a:gd name="connsiteY6" fmla="*/ 840105 h 1999321"/>
                    <a:gd name="connsiteX7" fmla="*/ 1349649 w 1634870"/>
                    <a:gd name="connsiteY7" fmla="*/ 847725 h 1999321"/>
                    <a:gd name="connsiteX8" fmla="*/ 947058 w 1634870"/>
                    <a:gd name="connsiteY8" fmla="*/ 729614 h 1999321"/>
                    <a:gd name="connsiteX9" fmla="*/ 863238 w 1634870"/>
                    <a:gd name="connsiteY9" fmla="*/ 641984 h 1999321"/>
                    <a:gd name="connsiteX10" fmla="*/ 794658 w 1634870"/>
                    <a:gd name="connsiteY10" fmla="*/ 941069 h 1999321"/>
                    <a:gd name="connsiteX11" fmla="*/ 1057548 w 1634870"/>
                    <a:gd name="connsiteY11" fmla="*/ 1383029 h 1999321"/>
                    <a:gd name="connsiteX12" fmla="*/ 1023258 w 1634870"/>
                    <a:gd name="connsiteY12" fmla="*/ 1522094 h 1999321"/>
                    <a:gd name="connsiteX13" fmla="*/ 651783 w 1634870"/>
                    <a:gd name="connsiteY13" fmla="*/ 1979293 h 1999321"/>
                    <a:gd name="connsiteX14" fmla="*/ 476523 w 1634870"/>
                    <a:gd name="connsiteY14" fmla="*/ 1813558 h 1999321"/>
                    <a:gd name="connsiteX15" fmla="*/ 790848 w 1634870"/>
                    <a:gd name="connsiteY15" fmla="*/ 1423033 h 1999321"/>
                    <a:gd name="connsiteX16" fmla="*/ 611778 w 1634870"/>
                    <a:gd name="connsiteY16" fmla="*/ 1108708 h 1999321"/>
                    <a:gd name="connsiteX17" fmla="*/ 526053 w 1634870"/>
                    <a:gd name="connsiteY17" fmla="*/ 1095373 h 1999321"/>
                    <a:gd name="connsiteX18" fmla="*/ 598443 w 1634870"/>
                    <a:gd name="connsiteY18" fmla="*/ 1384933 h 1999321"/>
                    <a:gd name="connsiteX19" fmla="*/ 596538 w 1634870"/>
                    <a:gd name="connsiteY19" fmla="*/ 1470658 h 1999321"/>
                    <a:gd name="connsiteX20" fmla="*/ 200298 w 1634870"/>
                    <a:gd name="connsiteY20" fmla="*/ 1967863 h 1999321"/>
                    <a:gd name="connsiteX21" fmla="*/ 32658 w 1634870"/>
                    <a:gd name="connsiteY21" fmla="*/ 1794508 h 1999321"/>
                    <a:gd name="connsiteX22" fmla="*/ 288564 w 1634870"/>
                    <a:gd name="connsiteY22" fmla="*/ 763905 h 1999321"/>
                    <a:gd name="connsiteX23" fmla="*/ 286023 w 1634870"/>
                    <a:gd name="connsiteY23" fmla="*/ 769618 h 1999321"/>
                    <a:gd name="connsiteX24" fmla="*/ 442869 w 1634870"/>
                    <a:gd name="connsiteY24" fmla="*/ 97155 h 1999321"/>
                    <a:gd name="connsiteX0" fmla="*/ 442869 w 1634870"/>
                    <a:gd name="connsiteY0" fmla="*/ 97155 h 1999321"/>
                    <a:gd name="connsiteX1" fmla="*/ 541293 w 1634870"/>
                    <a:gd name="connsiteY1" fmla="*/ 0 h 1999321"/>
                    <a:gd name="connsiteX2" fmla="*/ 911499 w 1634870"/>
                    <a:gd name="connsiteY2" fmla="*/ 83820 h 1999321"/>
                    <a:gd name="connsiteX3" fmla="*/ 955314 w 1634870"/>
                    <a:gd name="connsiteY3" fmla="*/ 230505 h 1999321"/>
                    <a:gd name="connsiteX4" fmla="*/ 1211854 w 1634870"/>
                    <a:gd name="connsiteY4" fmla="*/ 527685 h 1999321"/>
                    <a:gd name="connsiteX5" fmla="*/ 1579519 w 1634870"/>
                    <a:gd name="connsiteY5" fmla="*/ 634365 h 1999321"/>
                    <a:gd name="connsiteX6" fmla="*/ 1423309 w 1634870"/>
                    <a:gd name="connsiteY6" fmla="*/ 840105 h 1999321"/>
                    <a:gd name="connsiteX7" fmla="*/ 1349649 w 1634870"/>
                    <a:gd name="connsiteY7" fmla="*/ 847725 h 1999321"/>
                    <a:gd name="connsiteX8" fmla="*/ 947058 w 1634870"/>
                    <a:gd name="connsiteY8" fmla="*/ 729614 h 1999321"/>
                    <a:gd name="connsiteX9" fmla="*/ 863238 w 1634870"/>
                    <a:gd name="connsiteY9" fmla="*/ 641984 h 1999321"/>
                    <a:gd name="connsiteX10" fmla="*/ 794658 w 1634870"/>
                    <a:gd name="connsiteY10" fmla="*/ 941069 h 1999321"/>
                    <a:gd name="connsiteX11" fmla="*/ 1057548 w 1634870"/>
                    <a:gd name="connsiteY11" fmla="*/ 1383029 h 1999321"/>
                    <a:gd name="connsiteX12" fmla="*/ 1023258 w 1634870"/>
                    <a:gd name="connsiteY12" fmla="*/ 1522094 h 1999321"/>
                    <a:gd name="connsiteX13" fmla="*/ 651783 w 1634870"/>
                    <a:gd name="connsiteY13" fmla="*/ 1979293 h 1999321"/>
                    <a:gd name="connsiteX14" fmla="*/ 476523 w 1634870"/>
                    <a:gd name="connsiteY14" fmla="*/ 1813558 h 1999321"/>
                    <a:gd name="connsiteX15" fmla="*/ 790848 w 1634870"/>
                    <a:gd name="connsiteY15" fmla="*/ 1423033 h 1999321"/>
                    <a:gd name="connsiteX16" fmla="*/ 611778 w 1634870"/>
                    <a:gd name="connsiteY16" fmla="*/ 1108708 h 1999321"/>
                    <a:gd name="connsiteX17" fmla="*/ 526053 w 1634870"/>
                    <a:gd name="connsiteY17" fmla="*/ 1095373 h 1999321"/>
                    <a:gd name="connsiteX18" fmla="*/ 598443 w 1634870"/>
                    <a:gd name="connsiteY18" fmla="*/ 1384933 h 1999321"/>
                    <a:gd name="connsiteX19" fmla="*/ 596538 w 1634870"/>
                    <a:gd name="connsiteY19" fmla="*/ 1470658 h 1999321"/>
                    <a:gd name="connsiteX20" fmla="*/ 200298 w 1634870"/>
                    <a:gd name="connsiteY20" fmla="*/ 1967863 h 1999321"/>
                    <a:gd name="connsiteX21" fmla="*/ 32658 w 1634870"/>
                    <a:gd name="connsiteY21" fmla="*/ 1794508 h 1999321"/>
                    <a:gd name="connsiteX22" fmla="*/ 288564 w 1634870"/>
                    <a:gd name="connsiteY22" fmla="*/ 763905 h 1999321"/>
                    <a:gd name="connsiteX23" fmla="*/ 295548 w 1634870"/>
                    <a:gd name="connsiteY23" fmla="*/ 739138 h 1999321"/>
                    <a:gd name="connsiteX24" fmla="*/ 442869 w 1634870"/>
                    <a:gd name="connsiteY24" fmla="*/ 97155 h 1999321"/>
                    <a:gd name="connsiteX0" fmla="*/ 442869 w 1634870"/>
                    <a:gd name="connsiteY0" fmla="*/ 97155 h 1999321"/>
                    <a:gd name="connsiteX1" fmla="*/ 541293 w 1634870"/>
                    <a:gd name="connsiteY1" fmla="*/ 0 h 1999321"/>
                    <a:gd name="connsiteX2" fmla="*/ 911499 w 1634870"/>
                    <a:gd name="connsiteY2" fmla="*/ 83820 h 1999321"/>
                    <a:gd name="connsiteX3" fmla="*/ 955314 w 1634870"/>
                    <a:gd name="connsiteY3" fmla="*/ 230505 h 1999321"/>
                    <a:gd name="connsiteX4" fmla="*/ 1211854 w 1634870"/>
                    <a:gd name="connsiteY4" fmla="*/ 527685 h 1999321"/>
                    <a:gd name="connsiteX5" fmla="*/ 1579519 w 1634870"/>
                    <a:gd name="connsiteY5" fmla="*/ 634365 h 1999321"/>
                    <a:gd name="connsiteX6" fmla="*/ 1423309 w 1634870"/>
                    <a:gd name="connsiteY6" fmla="*/ 840105 h 1999321"/>
                    <a:gd name="connsiteX7" fmla="*/ 1349649 w 1634870"/>
                    <a:gd name="connsiteY7" fmla="*/ 847725 h 1999321"/>
                    <a:gd name="connsiteX8" fmla="*/ 947058 w 1634870"/>
                    <a:gd name="connsiteY8" fmla="*/ 729614 h 1999321"/>
                    <a:gd name="connsiteX9" fmla="*/ 863238 w 1634870"/>
                    <a:gd name="connsiteY9" fmla="*/ 641984 h 1999321"/>
                    <a:gd name="connsiteX10" fmla="*/ 794658 w 1634870"/>
                    <a:gd name="connsiteY10" fmla="*/ 941069 h 1999321"/>
                    <a:gd name="connsiteX11" fmla="*/ 1057548 w 1634870"/>
                    <a:gd name="connsiteY11" fmla="*/ 1383029 h 1999321"/>
                    <a:gd name="connsiteX12" fmla="*/ 1023258 w 1634870"/>
                    <a:gd name="connsiteY12" fmla="*/ 1522094 h 1999321"/>
                    <a:gd name="connsiteX13" fmla="*/ 651783 w 1634870"/>
                    <a:gd name="connsiteY13" fmla="*/ 1979293 h 1999321"/>
                    <a:gd name="connsiteX14" fmla="*/ 476523 w 1634870"/>
                    <a:gd name="connsiteY14" fmla="*/ 1813558 h 1999321"/>
                    <a:gd name="connsiteX15" fmla="*/ 790848 w 1634870"/>
                    <a:gd name="connsiteY15" fmla="*/ 1423033 h 1999321"/>
                    <a:gd name="connsiteX16" fmla="*/ 611778 w 1634870"/>
                    <a:gd name="connsiteY16" fmla="*/ 1108708 h 1999321"/>
                    <a:gd name="connsiteX17" fmla="*/ 526053 w 1634870"/>
                    <a:gd name="connsiteY17" fmla="*/ 1095373 h 1999321"/>
                    <a:gd name="connsiteX18" fmla="*/ 598443 w 1634870"/>
                    <a:gd name="connsiteY18" fmla="*/ 1384933 h 1999321"/>
                    <a:gd name="connsiteX19" fmla="*/ 596538 w 1634870"/>
                    <a:gd name="connsiteY19" fmla="*/ 1470658 h 1999321"/>
                    <a:gd name="connsiteX20" fmla="*/ 200298 w 1634870"/>
                    <a:gd name="connsiteY20" fmla="*/ 1967863 h 1999321"/>
                    <a:gd name="connsiteX21" fmla="*/ 32658 w 1634870"/>
                    <a:gd name="connsiteY21" fmla="*/ 1794508 h 1999321"/>
                    <a:gd name="connsiteX22" fmla="*/ 345714 w 1634870"/>
                    <a:gd name="connsiteY22" fmla="*/ 1396365 h 1999321"/>
                    <a:gd name="connsiteX23" fmla="*/ 295548 w 1634870"/>
                    <a:gd name="connsiteY23" fmla="*/ 739138 h 1999321"/>
                    <a:gd name="connsiteX24" fmla="*/ 442869 w 1634870"/>
                    <a:gd name="connsiteY24" fmla="*/ 97155 h 1999321"/>
                    <a:gd name="connsiteX0" fmla="*/ 442869 w 1634870"/>
                    <a:gd name="connsiteY0" fmla="*/ 97155 h 1999321"/>
                    <a:gd name="connsiteX1" fmla="*/ 541293 w 1634870"/>
                    <a:gd name="connsiteY1" fmla="*/ 0 h 1999321"/>
                    <a:gd name="connsiteX2" fmla="*/ 911499 w 1634870"/>
                    <a:gd name="connsiteY2" fmla="*/ 83820 h 1999321"/>
                    <a:gd name="connsiteX3" fmla="*/ 955314 w 1634870"/>
                    <a:gd name="connsiteY3" fmla="*/ 230505 h 1999321"/>
                    <a:gd name="connsiteX4" fmla="*/ 1211854 w 1634870"/>
                    <a:gd name="connsiteY4" fmla="*/ 527685 h 1999321"/>
                    <a:gd name="connsiteX5" fmla="*/ 1579519 w 1634870"/>
                    <a:gd name="connsiteY5" fmla="*/ 634365 h 1999321"/>
                    <a:gd name="connsiteX6" fmla="*/ 1423309 w 1634870"/>
                    <a:gd name="connsiteY6" fmla="*/ 840105 h 1999321"/>
                    <a:gd name="connsiteX7" fmla="*/ 1349649 w 1634870"/>
                    <a:gd name="connsiteY7" fmla="*/ 847725 h 1999321"/>
                    <a:gd name="connsiteX8" fmla="*/ 947058 w 1634870"/>
                    <a:gd name="connsiteY8" fmla="*/ 729614 h 1999321"/>
                    <a:gd name="connsiteX9" fmla="*/ 863238 w 1634870"/>
                    <a:gd name="connsiteY9" fmla="*/ 641984 h 1999321"/>
                    <a:gd name="connsiteX10" fmla="*/ 794658 w 1634870"/>
                    <a:gd name="connsiteY10" fmla="*/ 941069 h 1999321"/>
                    <a:gd name="connsiteX11" fmla="*/ 1057548 w 1634870"/>
                    <a:gd name="connsiteY11" fmla="*/ 1383029 h 1999321"/>
                    <a:gd name="connsiteX12" fmla="*/ 1023258 w 1634870"/>
                    <a:gd name="connsiteY12" fmla="*/ 1522094 h 1999321"/>
                    <a:gd name="connsiteX13" fmla="*/ 651783 w 1634870"/>
                    <a:gd name="connsiteY13" fmla="*/ 1979293 h 1999321"/>
                    <a:gd name="connsiteX14" fmla="*/ 476523 w 1634870"/>
                    <a:gd name="connsiteY14" fmla="*/ 1813558 h 1999321"/>
                    <a:gd name="connsiteX15" fmla="*/ 790848 w 1634870"/>
                    <a:gd name="connsiteY15" fmla="*/ 1423033 h 1999321"/>
                    <a:gd name="connsiteX16" fmla="*/ 611778 w 1634870"/>
                    <a:gd name="connsiteY16" fmla="*/ 1108708 h 1999321"/>
                    <a:gd name="connsiteX17" fmla="*/ 526053 w 1634870"/>
                    <a:gd name="connsiteY17" fmla="*/ 1095373 h 1999321"/>
                    <a:gd name="connsiteX18" fmla="*/ 598443 w 1634870"/>
                    <a:gd name="connsiteY18" fmla="*/ 1384933 h 1999321"/>
                    <a:gd name="connsiteX19" fmla="*/ 596538 w 1634870"/>
                    <a:gd name="connsiteY19" fmla="*/ 1470658 h 1999321"/>
                    <a:gd name="connsiteX20" fmla="*/ 200298 w 1634870"/>
                    <a:gd name="connsiteY20" fmla="*/ 1967863 h 1999321"/>
                    <a:gd name="connsiteX21" fmla="*/ 32658 w 1634870"/>
                    <a:gd name="connsiteY21" fmla="*/ 1794508 h 1999321"/>
                    <a:gd name="connsiteX22" fmla="*/ 345714 w 1634870"/>
                    <a:gd name="connsiteY22" fmla="*/ 1396365 h 1999321"/>
                    <a:gd name="connsiteX23" fmla="*/ 238398 w 1634870"/>
                    <a:gd name="connsiteY23" fmla="*/ 1000123 h 1999321"/>
                    <a:gd name="connsiteX24" fmla="*/ 442869 w 1634870"/>
                    <a:gd name="connsiteY24" fmla="*/ 97155 h 1999321"/>
                    <a:gd name="connsiteX0" fmla="*/ 442869 w 1634870"/>
                    <a:gd name="connsiteY0" fmla="*/ 97155 h 1999321"/>
                    <a:gd name="connsiteX1" fmla="*/ 541293 w 1634870"/>
                    <a:gd name="connsiteY1" fmla="*/ 0 h 1999321"/>
                    <a:gd name="connsiteX2" fmla="*/ 911499 w 1634870"/>
                    <a:gd name="connsiteY2" fmla="*/ 83820 h 1999321"/>
                    <a:gd name="connsiteX3" fmla="*/ 955314 w 1634870"/>
                    <a:gd name="connsiteY3" fmla="*/ 230505 h 1999321"/>
                    <a:gd name="connsiteX4" fmla="*/ 1211854 w 1634870"/>
                    <a:gd name="connsiteY4" fmla="*/ 527685 h 1999321"/>
                    <a:gd name="connsiteX5" fmla="*/ 1579519 w 1634870"/>
                    <a:gd name="connsiteY5" fmla="*/ 634365 h 1999321"/>
                    <a:gd name="connsiteX6" fmla="*/ 1423309 w 1634870"/>
                    <a:gd name="connsiteY6" fmla="*/ 840105 h 1999321"/>
                    <a:gd name="connsiteX7" fmla="*/ 1349649 w 1634870"/>
                    <a:gd name="connsiteY7" fmla="*/ 847725 h 1999321"/>
                    <a:gd name="connsiteX8" fmla="*/ 947058 w 1634870"/>
                    <a:gd name="connsiteY8" fmla="*/ 729614 h 1999321"/>
                    <a:gd name="connsiteX9" fmla="*/ 863238 w 1634870"/>
                    <a:gd name="connsiteY9" fmla="*/ 641984 h 1999321"/>
                    <a:gd name="connsiteX10" fmla="*/ 794658 w 1634870"/>
                    <a:gd name="connsiteY10" fmla="*/ 941069 h 1999321"/>
                    <a:gd name="connsiteX11" fmla="*/ 1057548 w 1634870"/>
                    <a:gd name="connsiteY11" fmla="*/ 1383029 h 1999321"/>
                    <a:gd name="connsiteX12" fmla="*/ 1023258 w 1634870"/>
                    <a:gd name="connsiteY12" fmla="*/ 1522094 h 1999321"/>
                    <a:gd name="connsiteX13" fmla="*/ 651783 w 1634870"/>
                    <a:gd name="connsiteY13" fmla="*/ 1979293 h 1999321"/>
                    <a:gd name="connsiteX14" fmla="*/ 476523 w 1634870"/>
                    <a:gd name="connsiteY14" fmla="*/ 1813558 h 1999321"/>
                    <a:gd name="connsiteX15" fmla="*/ 790848 w 1634870"/>
                    <a:gd name="connsiteY15" fmla="*/ 1423033 h 1999321"/>
                    <a:gd name="connsiteX16" fmla="*/ 611778 w 1634870"/>
                    <a:gd name="connsiteY16" fmla="*/ 1108708 h 1999321"/>
                    <a:gd name="connsiteX17" fmla="*/ 526053 w 1634870"/>
                    <a:gd name="connsiteY17" fmla="*/ 1095373 h 1999321"/>
                    <a:gd name="connsiteX18" fmla="*/ 598443 w 1634870"/>
                    <a:gd name="connsiteY18" fmla="*/ 1384933 h 1999321"/>
                    <a:gd name="connsiteX19" fmla="*/ 596538 w 1634870"/>
                    <a:gd name="connsiteY19" fmla="*/ 1470658 h 1999321"/>
                    <a:gd name="connsiteX20" fmla="*/ 200298 w 1634870"/>
                    <a:gd name="connsiteY20" fmla="*/ 1967863 h 1999321"/>
                    <a:gd name="connsiteX21" fmla="*/ 32658 w 1634870"/>
                    <a:gd name="connsiteY21" fmla="*/ 1794508 h 1999321"/>
                    <a:gd name="connsiteX22" fmla="*/ 345714 w 1634870"/>
                    <a:gd name="connsiteY22" fmla="*/ 1396365 h 1999321"/>
                    <a:gd name="connsiteX23" fmla="*/ 238398 w 1634870"/>
                    <a:gd name="connsiteY23" fmla="*/ 1000123 h 1999321"/>
                    <a:gd name="connsiteX24" fmla="*/ 442869 w 1634870"/>
                    <a:gd name="connsiteY24" fmla="*/ 97155 h 1999321"/>
                    <a:gd name="connsiteX0" fmla="*/ 442869 w 1634870"/>
                    <a:gd name="connsiteY0" fmla="*/ 97155 h 1999321"/>
                    <a:gd name="connsiteX1" fmla="*/ 541293 w 1634870"/>
                    <a:gd name="connsiteY1" fmla="*/ 0 h 1999321"/>
                    <a:gd name="connsiteX2" fmla="*/ 911499 w 1634870"/>
                    <a:gd name="connsiteY2" fmla="*/ 83820 h 1999321"/>
                    <a:gd name="connsiteX3" fmla="*/ 955314 w 1634870"/>
                    <a:gd name="connsiteY3" fmla="*/ 230505 h 1999321"/>
                    <a:gd name="connsiteX4" fmla="*/ 1211854 w 1634870"/>
                    <a:gd name="connsiteY4" fmla="*/ 527685 h 1999321"/>
                    <a:gd name="connsiteX5" fmla="*/ 1579519 w 1634870"/>
                    <a:gd name="connsiteY5" fmla="*/ 634365 h 1999321"/>
                    <a:gd name="connsiteX6" fmla="*/ 1423309 w 1634870"/>
                    <a:gd name="connsiteY6" fmla="*/ 840105 h 1999321"/>
                    <a:gd name="connsiteX7" fmla="*/ 1349649 w 1634870"/>
                    <a:gd name="connsiteY7" fmla="*/ 847725 h 1999321"/>
                    <a:gd name="connsiteX8" fmla="*/ 947058 w 1634870"/>
                    <a:gd name="connsiteY8" fmla="*/ 729614 h 1999321"/>
                    <a:gd name="connsiteX9" fmla="*/ 863238 w 1634870"/>
                    <a:gd name="connsiteY9" fmla="*/ 641984 h 1999321"/>
                    <a:gd name="connsiteX10" fmla="*/ 794658 w 1634870"/>
                    <a:gd name="connsiteY10" fmla="*/ 941069 h 1999321"/>
                    <a:gd name="connsiteX11" fmla="*/ 1057548 w 1634870"/>
                    <a:gd name="connsiteY11" fmla="*/ 1383029 h 1999321"/>
                    <a:gd name="connsiteX12" fmla="*/ 1023258 w 1634870"/>
                    <a:gd name="connsiteY12" fmla="*/ 1522094 h 1999321"/>
                    <a:gd name="connsiteX13" fmla="*/ 651783 w 1634870"/>
                    <a:gd name="connsiteY13" fmla="*/ 1979293 h 1999321"/>
                    <a:gd name="connsiteX14" fmla="*/ 476523 w 1634870"/>
                    <a:gd name="connsiteY14" fmla="*/ 1813558 h 1999321"/>
                    <a:gd name="connsiteX15" fmla="*/ 790848 w 1634870"/>
                    <a:gd name="connsiteY15" fmla="*/ 1423033 h 1999321"/>
                    <a:gd name="connsiteX16" fmla="*/ 611778 w 1634870"/>
                    <a:gd name="connsiteY16" fmla="*/ 1108708 h 1999321"/>
                    <a:gd name="connsiteX17" fmla="*/ 526053 w 1634870"/>
                    <a:gd name="connsiteY17" fmla="*/ 1095373 h 1999321"/>
                    <a:gd name="connsiteX18" fmla="*/ 598443 w 1634870"/>
                    <a:gd name="connsiteY18" fmla="*/ 1384933 h 1999321"/>
                    <a:gd name="connsiteX19" fmla="*/ 596538 w 1634870"/>
                    <a:gd name="connsiteY19" fmla="*/ 1470658 h 1999321"/>
                    <a:gd name="connsiteX20" fmla="*/ 200298 w 1634870"/>
                    <a:gd name="connsiteY20" fmla="*/ 1967863 h 1999321"/>
                    <a:gd name="connsiteX21" fmla="*/ 32658 w 1634870"/>
                    <a:gd name="connsiteY21" fmla="*/ 1794508 h 1999321"/>
                    <a:gd name="connsiteX22" fmla="*/ 345714 w 1634870"/>
                    <a:gd name="connsiteY22" fmla="*/ 1396365 h 1999321"/>
                    <a:gd name="connsiteX23" fmla="*/ 238398 w 1634870"/>
                    <a:gd name="connsiteY23" fmla="*/ 1000123 h 1999321"/>
                    <a:gd name="connsiteX24" fmla="*/ 442869 w 1634870"/>
                    <a:gd name="connsiteY24" fmla="*/ 97155 h 1999321"/>
                    <a:gd name="connsiteX0" fmla="*/ 442869 w 1634870"/>
                    <a:gd name="connsiteY0" fmla="*/ 97155 h 1999321"/>
                    <a:gd name="connsiteX1" fmla="*/ 541293 w 1634870"/>
                    <a:gd name="connsiteY1" fmla="*/ 0 h 1999321"/>
                    <a:gd name="connsiteX2" fmla="*/ 911499 w 1634870"/>
                    <a:gd name="connsiteY2" fmla="*/ 83820 h 1999321"/>
                    <a:gd name="connsiteX3" fmla="*/ 955314 w 1634870"/>
                    <a:gd name="connsiteY3" fmla="*/ 230505 h 1999321"/>
                    <a:gd name="connsiteX4" fmla="*/ 1211854 w 1634870"/>
                    <a:gd name="connsiteY4" fmla="*/ 527685 h 1999321"/>
                    <a:gd name="connsiteX5" fmla="*/ 1579519 w 1634870"/>
                    <a:gd name="connsiteY5" fmla="*/ 634365 h 1999321"/>
                    <a:gd name="connsiteX6" fmla="*/ 1423309 w 1634870"/>
                    <a:gd name="connsiteY6" fmla="*/ 840105 h 1999321"/>
                    <a:gd name="connsiteX7" fmla="*/ 1349649 w 1634870"/>
                    <a:gd name="connsiteY7" fmla="*/ 847725 h 1999321"/>
                    <a:gd name="connsiteX8" fmla="*/ 947058 w 1634870"/>
                    <a:gd name="connsiteY8" fmla="*/ 729614 h 1999321"/>
                    <a:gd name="connsiteX9" fmla="*/ 863238 w 1634870"/>
                    <a:gd name="connsiteY9" fmla="*/ 641984 h 1999321"/>
                    <a:gd name="connsiteX10" fmla="*/ 794658 w 1634870"/>
                    <a:gd name="connsiteY10" fmla="*/ 941069 h 1999321"/>
                    <a:gd name="connsiteX11" fmla="*/ 1057548 w 1634870"/>
                    <a:gd name="connsiteY11" fmla="*/ 1383029 h 1999321"/>
                    <a:gd name="connsiteX12" fmla="*/ 1023258 w 1634870"/>
                    <a:gd name="connsiteY12" fmla="*/ 1522094 h 1999321"/>
                    <a:gd name="connsiteX13" fmla="*/ 651783 w 1634870"/>
                    <a:gd name="connsiteY13" fmla="*/ 1979293 h 1999321"/>
                    <a:gd name="connsiteX14" fmla="*/ 476523 w 1634870"/>
                    <a:gd name="connsiteY14" fmla="*/ 1813558 h 1999321"/>
                    <a:gd name="connsiteX15" fmla="*/ 790848 w 1634870"/>
                    <a:gd name="connsiteY15" fmla="*/ 1423033 h 1999321"/>
                    <a:gd name="connsiteX16" fmla="*/ 611778 w 1634870"/>
                    <a:gd name="connsiteY16" fmla="*/ 1108708 h 1999321"/>
                    <a:gd name="connsiteX17" fmla="*/ 526053 w 1634870"/>
                    <a:gd name="connsiteY17" fmla="*/ 1095373 h 1999321"/>
                    <a:gd name="connsiteX18" fmla="*/ 598443 w 1634870"/>
                    <a:gd name="connsiteY18" fmla="*/ 1384933 h 1999321"/>
                    <a:gd name="connsiteX19" fmla="*/ 596538 w 1634870"/>
                    <a:gd name="connsiteY19" fmla="*/ 1470658 h 1999321"/>
                    <a:gd name="connsiteX20" fmla="*/ 200298 w 1634870"/>
                    <a:gd name="connsiteY20" fmla="*/ 1967863 h 1999321"/>
                    <a:gd name="connsiteX21" fmla="*/ 32658 w 1634870"/>
                    <a:gd name="connsiteY21" fmla="*/ 1794508 h 1999321"/>
                    <a:gd name="connsiteX22" fmla="*/ 345714 w 1634870"/>
                    <a:gd name="connsiteY22" fmla="*/ 1396365 h 1999321"/>
                    <a:gd name="connsiteX23" fmla="*/ 238398 w 1634870"/>
                    <a:gd name="connsiteY23" fmla="*/ 1000123 h 1999321"/>
                    <a:gd name="connsiteX24" fmla="*/ 442869 w 1634870"/>
                    <a:gd name="connsiteY24" fmla="*/ 97155 h 1999321"/>
                    <a:gd name="connsiteX0" fmla="*/ 442869 w 1634870"/>
                    <a:gd name="connsiteY0" fmla="*/ 97155 h 1999321"/>
                    <a:gd name="connsiteX1" fmla="*/ 541293 w 1634870"/>
                    <a:gd name="connsiteY1" fmla="*/ 0 h 1999321"/>
                    <a:gd name="connsiteX2" fmla="*/ 911499 w 1634870"/>
                    <a:gd name="connsiteY2" fmla="*/ 83820 h 1999321"/>
                    <a:gd name="connsiteX3" fmla="*/ 955314 w 1634870"/>
                    <a:gd name="connsiteY3" fmla="*/ 230505 h 1999321"/>
                    <a:gd name="connsiteX4" fmla="*/ 1211854 w 1634870"/>
                    <a:gd name="connsiteY4" fmla="*/ 527685 h 1999321"/>
                    <a:gd name="connsiteX5" fmla="*/ 1579519 w 1634870"/>
                    <a:gd name="connsiteY5" fmla="*/ 634365 h 1999321"/>
                    <a:gd name="connsiteX6" fmla="*/ 1423309 w 1634870"/>
                    <a:gd name="connsiteY6" fmla="*/ 840105 h 1999321"/>
                    <a:gd name="connsiteX7" fmla="*/ 1349649 w 1634870"/>
                    <a:gd name="connsiteY7" fmla="*/ 847725 h 1999321"/>
                    <a:gd name="connsiteX8" fmla="*/ 947058 w 1634870"/>
                    <a:gd name="connsiteY8" fmla="*/ 729614 h 1999321"/>
                    <a:gd name="connsiteX9" fmla="*/ 863238 w 1634870"/>
                    <a:gd name="connsiteY9" fmla="*/ 641984 h 1999321"/>
                    <a:gd name="connsiteX10" fmla="*/ 794658 w 1634870"/>
                    <a:gd name="connsiteY10" fmla="*/ 941069 h 1999321"/>
                    <a:gd name="connsiteX11" fmla="*/ 1057548 w 1634870"/>
                    <a:gd name="connsiteY11" fmla="*/ 1383029 h 1999321"/>
                    <a:gd name="connsiteX12" fmla="*/ 1023258 w 1634870"/>
                    <a:gd name="connsiteY12" fmla="*/ 1522094 h 1999321"/>
                    <a:gd name="connsiteX13" fmla="*/ 651783 w 1634870"/>
                    <a:gd name="connsiteY13" fmla="*/ 1979293 h 1999321"/>
                    <a:gd name="connsiteX14" fmla="*/ 476523 w 1634870"/>
                    <a:gd name="connsiteY14" fmla="*/ 1813558 h 1999321"/>
                    <a:gd name="connsiteX15" fmla="*/ 790848 w 1634870"/>
                    <a:gd name="connsiteY15" fmla="*/ 1423033 h 1999321"/>
                    <a:gd name="connsiteX16" fmla="*/ 611778 w 1634870"/>
                    <a:gd name="connsiteY16" fmla="*/ 1108708 h 1999321"/>
                    <a:gd name="connsiteX17" fmla="*/ 526053 w 1634870"/>
                    <a:gd name="connsiteY17" fmla="*/ 1095373 h 1999321"/>
                    <a:gd name="connsiteX18" fmla="*/ 598443 w 1634870"/>
                    <a:gd name="connsiteY18" fmla="*/ 1384933 h 1999321"/>
                    <a:gd name="connsiteX19" fmla="*/ 596538 w 1634870"/>
                    <a:gd name="connsiteY19" fmla="*/ 1470658 h 1999321"/>
                    <a:gd name="connsiteX20" fmla="*/ 200298 w 1634870"/>
                    <a:gd name="connsiteY20" fmla="*/ 1967863 h 1999321"/>
                    <a:gd name="connsiteX21" fmla="*/ 32658 w 1634870"/>
                    <a:gd name="connsiteY21" fmla="*/ 1794508 h 1999321"/>
                    <a:gd name="connsiteX22" fmla="*/ 345714 w 1634870"/>
                    <a:gd name="connsiteY22" fmla="*/ 1396365 h 1999321"/>
                    <a:gd name="connsiteX23" fmla="*/ 238398 w 1634870"/>
                    <a:gd name="connsiteY23" fmla="*/ 1000123 h 1999321"/>
                    <a:gd name="connsiteX24" fmla="*/ 442869 w 1634870"/>
                    <a:gd name="connsiteY24" fmla="*/ 97155 h 1999321"/>
                    <a:gd name="connsiteX0" fmla="*/ 442869 w 1634870"/>
                    <a:gd name="connsiteY0" fmla="*/ 97155 h 1999321"/>
                    <a:gd name="connsiteX1" fmla="*/ 541293 w 1634870"/>
                    <a:gd name="connsiteY1" fmla="*/ 0 h 1999321"/>
                    <a:gd name="connsiteX2" fmla="*/ 911499 w 1634870"/>
                    <a:gd name="connsiteY2" fmla="*/ 83820 h 1999321"/>
                    <a:gd name="connsiteX3" fmla="*/ 955314 w 1634870"/>
                    <a:gd name="connsiteY3" fmla="*/ 230505 h 1999321"/>
                    <a:gd name="connsiteX4" fmla="*/ 1211854 w 1634870"/>
                    <a:gd name="connsiteY4" fmla="*/ 527685 h 1999321"/>
                    <a:gd name="connsiteX5" fmla="*/ 1579519 w 1634870"/>
                    <a:gd name="connsiteY5" fmla="*/ 634365 h 1999321"/>
                    <a:gd name="connsiteX6" fmla="*/ 1423309 w 1634870"/>
                    <a:gd name="connsiteY6" fmla="*/ 840105 h 1999321"/>
                    <a:gd name="connsiteX7" fmla="*/ 1349649 w 1634870"/>
                    <a:gd name="connsiteY7" fmla="*/ 847725 h 1999321"/>
                    <a:gd name="connsiteX8" fmla="*/ 947058 w 1634870"/>
                    <a:gd name="connsiteY8" fmla="*/ 729614 h 1999321"/>
                    <a:gd name="connsiteX9" fmla="*/ 863238 w 1634870"/>
                    <a:gd name="connsiteY9" fmla="*/ 641984 h 1999321"/>
                    <a:gd name="connsiteX10" fmla="*/ 794658 w 1634870"/>
                    <a:gd name="connsiteY10" fmla="*/ 941069 h 1999321"/>
                    <a:gd name="connsiteX11" fmla="*/ 1057548 w 1634870"/>
                    <a:gd name="connsiteY11" fmla="*/ 1383029 h 1999321"/>
                    <a:gd name="connsiteX12" fmla="*/ 1023258 w 1634870"/>
                    <a:gd name="connsiteY12" fmla="*/ 1522094 h 1999321"/>
                    <a:gd name="connsiteX13" fmla="*/ 651783 w 1634870"/>
                    <a:gd name="connsiteY13" fmla="*/ 1979293 h 1999321"/>
                    <a:gd name="connsiteX14" fmla="*/ 476523 w 1634870"/>
                    <a:gd name="connsiteY14" fmla="*/ 1813558 h 1999321"/>
                    <a:gd name="connsiteX15" fmla="*/ 790848 w 1634870"/>
                    <a:gd name="connsiteY15" fmla="*/ 1423033 h 1999321"/>
                    <a:gd name="connsiteX16" fmla="*/ 611778 w 1634870"/>
                    <a:gd name="connsiteY16" fmla="*/ 1108708 h 1999321"/>
                    <a:gd name="connsiteX17" fmla="*/ 526053 w 1634870"/>
                    <a:gd name="connsiteY17" fmla="*/ 1095373 h 1999321"/>
                    <a:gd name="connsiteX18" fmla="*/ 598443 w 1634870"/>
                    <a:gd name="connsiteY18" fmla="*/ 1384933 h 1999321"/>
                    <a:gd name="connsiteX19" fmla="*/ 596538 w 1634870"/>
                    <a:gd name="connsiteY19" fmla="*/ 1470658 h 1999321"/>
                    <a:gd name="connsiteX20" fmla="*/ 200298 w 1634870"/>
                    <a:gd name="connsiteY20" fmla="*/ 1967863 h 1999321"/>
                    <a:gd name="connsiteX21" fmla="*/ 32658 w 1634870"/>
                    <a:gd name="connsiteY21" fmla="*/ 1794508 h 1999321"/>
                    <a:gd name="connsiteX22" fmla="*/ 345714 w 1634870"/>
                    <a:gd name="connsiteY22" fmla="*/ 1396365 h 1999321"/>
                    <a:gd name="connsiteX23" fmla="*/ 238398 w 1634870"/>
                    <a:gd name="connsiteY23" fmla="*/ 1000123 h 1999321"/>
                    <a:gd name="connsiteX24" fmla="*/ 442869 w 1634870"/>
                    <a:gd name="connsiteY24" fmla="*/ 97155 h 1999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634870" h="1999321">
                      <a:moveTo>
                        <a:pt x="442869" y="97155"/>
                      </a:moveTo>
                      <a:cubicBezTo>
                        <a:pt x="460437" y="15240"/>
                        <a:pt x="495150" y="3810"/>
                        <a:pt x="541293" y="0"/>
                      </a:cubicBezTo>
                      <a:lnTo>
                        <a:pt x="911499" y="83820"/>
                      </a:lnTo>
                      <a:cubicBezTo>
                        <a:pt x="992779" y="114300"/>
                        <a:pt x="969284" y="201930"/>
                        <a:pt x="955314" y="230505"/>
                      </a:cubicBezTo>
                      <a:lnTo>
                        <a:pt x="1211854" y="527685"/>
                      </a:lnTo>
                      <a:cubicBezTo>
                        <a:pt x="1338219" y="561340"/>
                        <a:pt x="1456964" y="598805"/>
                        <a:pt x="1579519" y="634365"/>
                      </a:cubicBezTo>
                      <a:cubicBezTo>
                        <a:pt x="1686834" y="706120"/>
                        <a:pt x="1639844" y="913130"/>
                        <a:pt x="1423309" y="840105"/>
                      </a:cubicBezTo>
                      <a:lnTo>
                        <a:pt x="1349649" y="847725"/>
                      </a:lnTo>
                      <a:lnTo>
                        <a:pt x="947058" y="729614"/>
                      </a:lnTo>
                      <a:lnTo>
                        <a:pt x="863238" y="641984"/>
                      </a:lnTo>
                      <a:lnTo>
                        <a:pt x="794658" y="941069"/>
                      </a:lnTo>
                      <a:lnTo>
                        <a:pt x="1057548" y="1383029"/>
                      </a:lnTo>
                      <a:cubicBezTo>
                        <a:pt x="1072788" y="1442719"/>
                        <a:pt x="1057548" y="1483359"/>
                        <a:pt x="1023258" y="1522094"/>
                      </a:cubicBezTo>
                      <a:lnTo>
                        <a:pt x="651783" y="1979293"/>
                      </a:lnTo>
                      <a:cubicBezTo>
                        <a:pt x="505733" y="2055493"/>
                        <a:pt x="416833" y="1895473"/>
                        <a:pt x="476523" y="1813558"/>
                      </a:cubicBezTo>
                      <a:lnTo>
                        <a:pt x="790848" y="1423033"/>
                      </a:lnTo>
                      <a:lnTo>
                        <a:pt x="611778" y="1108708"/>
                      </a:lnTo>
                      <a:lnTo>
                        <a:pt x="526053" y="1095373"/>
                      </a:lnTo>
                      <a:lnTo>
                        <a:pt x="598443" y="1384933"/>
                      </a:lnTo>
                      <a:cubicBezTo>
                        <a:pt x="613048" y="1413508"/>
                        <a:pt x="608603" y="1443988"/>
                        <a:pt x="596538" y="1470658"/>
                      </a:cubicBezTo>
                      <a:lnTo>
                        <a:pt x="200298" y="1967863"/>
                      </a:lnTo>
                      <a:cubicBezTo>
                        <a:pt x="72028" y="2056763"/>
                        <a:pt x="-63862" y="1905633"/>
                        <a:pt x="32658" y="1794508"/>
                      </a:cubicBezTo>
                      <a:lnTo>
                        <a:pt x="345714" y="1396365"/>
                      </a:lnTo>
                      <a:cubicBezTo>
                        <a:pt x="309942" y="1264284"/>
                        <a:pt x="257025" y="1109344"/>
                        <a:pt x="238398" y="1000123"/>
                      </a:cubicBezTo>
                      <a:cubicBezTo>
                        <a:pt x="270360" y="712469"/>
                        <a:pt x="376617" y="400049"/>
                        <a:pt x="442869" y="9715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84" name="Group 83"/>
              <p:cNvGrpSpPr/>
              <p:nvPr/>
            </p:nvGrpSpPr>
            <p:grpSpPr>
              <a:xfrm>
                <a:off x="5832302" y="4807183"/>
                <a:ext cx="1041616" cy="1043615"/>
                <a:chOff x="5832302" y="4807183"/>
                <a:chExt cx="1041616" cy="1043615"/>
              </a:xfrm>
            </p:grpSpPr>
            <p:sp>
              <p:nvSpPr>
                <p:cNvPr id="115" name="Freeform 114"/>
                <p:cNvSpPr/>
                <p:nvPr/>
              </p:nvSpPr>
              <p:spPr>
                <a:xfrm flipH="1">
                  <a:off x="5832302" y="4807183"/>
                  <a:ext cx="1041616" cy="1043615"/>
                </a:xfrm>
                <a:custGeom>
                  <a:avLst/>
                  <a:gdLst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5431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77999 w 1542756"/>
                    <a:gd name="connsiteY16" fmla="*/ 1527864 h 1543391"/>
                    <a:gd name="connsiteX17" fmla="*/ 687979 w 1542756"/>
                    <a:gd name="connsiteY17" fmla="*/ 1459189 h 1543391"/>
                    <a:gd name="connsiteX18" fmla="*/ 754417 w 1542756"/>
                    <a:gd name="connsiteY18" fmla="*/ 1347735 h 1543391"/>
                    <a:gd name="connsiteX19" fmla="*/ 603727 w 1542756"/>
                    <a:gd name="connsiteY19" fmla="*/ 1213325 h 1543391"/>
                    <a:gd name="connsiteX20" fmla="*/ 457825 w 1542756"/>
                    <a:gd name="connsiteY20" fmla="*/ 1347735 h 1543391"/>
                    <a:gd name="connsiteX21" fmla="*/ 522614 w 1542756"/>
                    <a:gd name="connsiteY21" fmla="*/ 1456051 h 1543391"/>
                    <a:gd name="connsiteX22" fmla="*/ 530889 w 1542756"/>
                    <a:gd name="connsiteY22" fmla="*/ 1529038 h 1543391"/>
                    <a:gd name="connsiteX23" fmla="*/ 510900 w 1542756"/>
                    <a:gd name="connsiteY23" fmla="*/ 1543391 h 1543391"/>
                    <a:gd name="connsiteX24" fmla="*/ 0 w 1542756"/>
                    <a:gd name="connsiteY24" fmla="*/ 1543391 h 1543391"/>
                    <a:gd name="connsiteX25" fmla="*/ 0 w 1542756"/>
                    <a:gd name="connsiteY25" fmla="*/ 1030456 h 1543391"/>
                    <a:gd name="connsiteX26" fmla="*/ 14829 w 1542756"/>
                    <a:gd name="connsiteY26" fmla="*/ 1009804 h 1543391"/>
                    <a:gd name="connsiteX27" fmla="*/ 84678 w 1542756"/>
                    <a:gd name="connsiteY27" fmla="*/ 1021218 h 1543391"/>
                    <a:gd name="connsiteX28" fmla="*/ 196131 w 1542756"/>
                    <a:gd name="connsiteY28" fmla="*/ 1087656 h 1543391"/>
                    <a:gd name="connsiteX29" fmla="*/ 330541 w 1542756"/>
                    <a:gd name="connsiteY29" fmla="*/ 936966 h 1543391"/>
                    <a:gd name="connsiteX30" fmla="*/ 196131 w 1542756"/>
                    <a:gd name="connsiteY30" fmla="*/ 786276 h 1543391"/>
                    <a:gd name="connsiteX31" fmla="*/ 84678 w 1542756"/>
                    <a:gd name="connsiteY31" fmla="*/ 852714 h 1543391"/>
                    <a:gd name="connsiteX32" fmla="*/ 16002 w 1542756"/>
                    <a:gd name="connsiteY32" fmla="*/ 862694 h 1543391"/>
                    <a:gd name="connsiteX33" fmla="*/ 0 w 1542756"/>
                    <a:gd name="connsiteY33" fmla="*/ 841219 h 1543391"/>
                    <a:gd name="connsiteX34" fmla="*/ 0 w 1542756"/>
                    <a:gd name="connsiteY34" fmla="*/ 330541 h 1543391"/>
                    <a:gd name="connsiteX35" fmla="*/ 510238 w 1542756"/>
                    <a:gd name="connsiteY35" fmla="*/ 330541 h 1543391"/>
                    <a:gd name="connsiteX36" fmla="*/ 530889 w 1542756"/>
                    <a:gd name="connsiteY36" fmla="*/ 315713 h 1543391"/>
                    <a:gd name="connsiteX37" fmla="*/ 519475 w 1542756"/>
                    <a:gd name="connsiteY37" fmla="*/ 245864 h 1543391"/>
                    <a:gd name="connsiteX38" fmla="*/ 453037 w 1542756"/>
                    <a:gd name="connsiteY38" fmla="*/ 134410 h 1543391"/>
                    <a:gd name="connsiteX39" fmla="*/ 603727 w 1542756"/>
                    <a:gd name="connsiteY39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87979 w 1542756"/>
                    <a:gd name="connsiteY16" fmla="*/ 1459189 h 1543391"/>
                    <a:gd name="connsiteX17" fmla="*/ 754417 w 1542756"/>
                    <a:gd name="connsiteY17" fmla="*/ 1347735 h 1543391"/>
                    <a:gd name="connsiteX18" fmla="*/ 603727 w 1542756"/>
                    <a:gd name="connsiteY18" fmla="*/ 1213325 h 1543391"/>
                    <a:gd name="connsiteX19" fmla="*/ 457825 w 1542756"/>
                    <a:gd name="connsiteY19" fmla="*/ 1347735 h 1543391"/>
                    <a:gd name="connsiteX20" fmla="*/ 522614 w 1542756"/>
                    <a:gd name="connsiteY20" fmla="*/ 1456051 h 1543391"/>
                    <a:gd name="connsiteX21" fmla="*/ 530889 w 1542756"/>
                    <a:gd name="connsiteY21" fmla="*/ 1529038 h 1543391"/>
                    <a:gd name="connsiteX22" fmla="*/ 510900 w 1542756"/>
                    <a:gd name="connsiteY22" fmla="*/ 1543391 h 1543391"/>
                    <a:gd name="connsiteX23" fmla="*/ 0 w 1542756"/>
                    <a:gd name="connsiteY23" fmla="*/ 1543391 h 1543391"/>
                    <a:gd name="connsiteX24" fmla="*/ 0 w 1542756"/>
                    <a:gd name="connsiteY24" fmla="*/ 1030456 h 1543391"/>
                    <a:gd name="connsiteX25" fmla="*/ 14829 w 1542756"/>
                    <a:gd name="connsiteY25" fmla="*/ 1009804 h 1543391"/>
                    <a:gd name="connsiteX26" fmla="*/ 84678 w 1542756"/>
                    <a:gd name="connsiteY26" fmla="*/ 1021218 h 1543391"/>
                    <a:gd name="connsiteX27" fmla="*/ 196131 w 1542756"/>
                    <a:gd name="connsiteY27" fmla="*/ 1087656 h 1543391"/>
                    <a:gd name="connsiteX28" fmla="*/ 330541 w 1542756"/>
                    <a:gd name="connsiteY28" fmla="*/ 936966 h 1543391"/>
                    <a:gd name="connsiteX29" fmla="*/ 196131 w 1542756"/>
                    <a:gd name="connsiteY29" fmla="*/ 786276 h 1543391"/>
                    <a:gd name="connsiteX30" fmla="*/ 84678 w 1542756"/>
                    <a:gd name="connsiteY30" fmla="*/ 852714 h 1543391"/>
                    <a:gd name="connsiteX31" fmla="*/ 16002 w 1542756"/>
                    <a:gd name="connsiteY31" fmla="*/ 862694 h 1543391"/>
                    <a:gd name="connsiteX32" fmla="*/ 0 w 1542756"/>
                    <a:gd name="connsiteY32" fmla="*/ 841219 h 1543391"/>
                    <a:gd name="connsiteX33" fmla="*/ 0 w 1542756"/>
                    <a:gd name="connsiteY33" fmla="*/ 330541 h 1543391"/>
                    <a:gd name="connsiteX34" fmla="*/ 510238 w 1542756"/>
                    <a:gd name="connsiteY34" fmla="*/ 330541 h 1543391"/>
                    <a:gd name="connsiteX35" fmla="*/ 530889 w 1542756"/>
                    <a:gd name="connsiteY35" fmla="*/ 315713 h 1543391"/>
                    <a:gd name="connsiteX36" fmla="*/ 519475 w 1542756"/>
                    <a:gd name="connsiteY36" fmla="*/ 245864 h 1543391"/>
                    <a:gd name="connsiteX37" fmla="*/ 453037 w 1542756"/>
                    <a:gd name="connsiteY37" fmla="*/ 134410 h 1543391"/>
                    <a:gd name="connsiteX38" fmla="*/ 603727 w 1542756"/>
                    <a:gd name="connsiteY38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754417 w 1542756"/>
                    <a:gd name="connsiteY16" fmla="*/ 1347735 h 1543391"/>
                    <a:gd name="connsiteX17" fmla="*/ 603727 w 1542756"/>
                    <a:gd name="connsiteY17" fmla="*/ 1213325 h 1543391"/>
                    <a:gd name="connsiteX18" fmla="*/ 457825 w 1542756"/>
                    <a:gd name="connsiteY18" fmla="*/ 1347735 h 1543391"/>
                    <a:gd name="connsiteX19" fmla="*/ 522614 w 1542756"/>
                    <a:gd name="connsiteY19" fmla="*/ 1456051 h 1543391"/>
                    <a:gd name="connsiteX20" fmla="*/ 530889 w 1542756"/>
                    <a:gd name="connsiteY20" fmla="*/ 1529038 h 1543391"/>
                    <a:gd name="connsiteX21" fmla="*/ 510900 w 1542756"/>
                    <a:gd name="connsiteY21" fmla="*/ 1543391 h 1543391"/>
                    <a:gd name="connsiteX22" fmla="*/ 0 w 1542756"/>
                    <a:gd name="connsiteY22" fmla="*/ 1543391 h 1543391"/>
                    <a:gd name="connsiteX23" fmla="*/ 0 w 1542756"/>
                    <a:gd name="connsiteY23" fmla="*/ 1030456 h 1543391"/>
                    <a:gd name="connsiteX24" fmla="*/ 14829 w 1542756"/>
                    <a:gd name="connsiteY24" fmla="*/ 1009804 h 1543391"/>
                    <a:gd name="connsiteX25" fmla="*/ 84678 w 1542756"/>
                    <a:gd name="connsiteY25" fmla="*/ 1021218 h 1543391"/>
                    <a:gd name="connsiteX26" fmla="*/ 196131 w 1542756"/>
                    <a:gd name="connsiteY26" fmla="*/ 1087656 h 1543391"/>
                    <a:gd name="connsiteX27" fmla="*/ 330541 w 1542756"/>
                    <a:gd name="connsiteY27" fmla="*/ 936966 h 1543391"/>
                    <a:gd name="connsiteX28" fmla="*/ 196131 w 1542756"/>
                    <a:gd name="connsiteY28" fmla="*/ 786276 h 1543391"/>
                    <a:gd name="connsiteX29" fmla="*/ 84678 w 1542756"/>
                    <a:gd name="connsiteY29" fmla="*/ 852714 h 1543391"/>
                    <a:gd name="connsiteX30" fmla="*/ 16002 w 1542756"/>
                    <a:gd name="connsiteY30" fmla="*/ 862694 h 1543391"/>
                    <a:gd name="connsiteX31" fmla="*/ 0 w 1542756"/>
                    <a:gd name="connsiteY31" fmla="*/ 841219 h 1543391"/>
                    <a:gd name="connsiteX32" fmla="*/ 0 w 1542756"/>
                    <a:gd name="connsiteY32" fmla="*/ 330541 h 1543391"/>
                    <a:gd name="connsiteX33" fmla="*/ 510238 w 1542756"/>
                    <a:gd name="connsiteY33" fmla="*/ 330541 h 1543391"/>
                    <a:gd name="connsiteX34" fmla="*/ 530889 w 1542756"/>
                    <a:gd name="connsiteY34" fmla="*/ 315713 h 1543391"/>
                    <a:gd name="connsiteX35" fmla="*/ 519475 w 1542756"/>
                    <a:gd name="connsiteY35" fmla="*/ 245864 h 1543391"/>
                    <a:gd name="connsiteX36" fmla="*/ 453037 w 1542756"/>
                    <a:gd name="connsiteY36" fmla="*/ 134410 h 1543391"/>
                    <a:gd name="connsiteX37" fmla="*/ 603727 w 1542756"/>
                    <a:gd name="connsiteY37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03727 w 1542756"/>
                    <a:gd name="connsiteY16" fmla="*/ 1213325 h 1543391"/>
                    <a:gd name="connsiteX17" fmla="*/ 457825 w 1542756"/>
                    <a:gd name="connsiteY17" fmla="*/ 1347735 h 1543391"/>
                    <a:gd name="connsiteX18" fmla="*/ 522614 w 1542756"/>
                    <a:gd name="connsiteY18" fmla="*/ 1456051 h 1543391"/>
                    <a:gd name="connsiteX19" fmla="*/ 530889 w 1542756"/>
                    <a:gd name="connsiteY19" fmla="*/ 1529038 h 1543391"/>
                    <a:gd name="connsiteX20" fmla="*/ 510900 w 1542756"/>
                    <a:gd name="connsiteY20" fmla="*/ 1543391 h 1543391"/>
                    <a:gd name="connsiteX21" fmla="*/ 0 w 1542756"/>
                    <a:gd name="connsiteY21" fmla="*/ 1543391 h 1543391"/>
                    <a:gd name="connsiteX22" fmla="*/ 0 w 1542756"/>
                    <a:gd name="connsiteY22" fmla="*/ 1030456 h 1543391"/>
                    <a:gd name="connsiteX23" fmla="*/ 14829 w 1542756"/>
                    <a:gd name="connsiteY23" fmla="*/ 1009804 h 1543391"/>
                    <a:gd name="connsiteX24" fmla="*/ 84678 w 1542756"/>
                    <a:gd name="connsiteY24" fmla="*/ 1021218 h 1543391"/>
                    <a:gd name="connsiteX25" fmla="*/ 196131 w 1542756"/>
                    <a:gd name="connsiteY25" fmla="*/ 1087656 h 1543391"/>
                    <a:gd name="connsiteX26" fmla="*/ 330541 w 1542756"/>
                    <a:gd name="connsiteY26" fmla="*/ 936966 h 1543391"/>
                    <a:gd name="connsiteX27" fmla="*/ 196131 w 1542756"/>
                    <a:gd name="connsiteY27" fmla="*/ 786276 h 1543391"/>
                    <a:gd name="connsiteX28" fmla="*/ 84678 w 1542756"/>
                    <a:gd name="connsiteY28" fmla="*/ 852714 h 1543391"/>
                    <a:gd name="connsiteX29" fmla="*/ 16002 w 1542756"/>
                    <a:gd name="connsiteY29" fmla="*/ 862694 h 1543391"/>
                    <a:gd name="connsiteX30" fmla="*/ 0 w 1542756"/>
                    <a:gd name="connsiteY30" fmla="*/ 841219 h 1543391"/>
                    <a:gd name="connsiteX31" fmla="*/ 0 w 1542756"/>
                    <a:gd name="connsiteY31" fmla="*/ 330541 h 1543391"/>
                    <a:gd name="connsiteX32" fmla="*/ 510238 w 1542756"/>
                    <a:gd name="connsiteY32" fmla="*/ 330541 h 1543391"/>
                    <a:gd name="connsiteX33" fmla="*/ 530889 w 1542756"/>
                    <a:gd name="connsiteY33" fmla="*/ 315713 h 1543391"/>
                    <a:gd name="connsiteX34" fmla="*/ 519475 w 1542756"/>
                    <a:gd name="connsiteY34" fmla="*/ 245864 h 1543391"/>
                    <a:gd name="connsiteX35" fmla="*/ 453037 w 1542756"/>
                    <a:gd name="connsiteY35" fmla="*/ 134410 h 1543391"/>
                    <a:gd name="connsiteX36" fmla="*/ 603727 w 1542756"/>
                    <a:gd name="connsiteY36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457825 w 1542756"/>
                    <a:gd name="connsiteY16" fmla="*/ 1347735 h 1543391"/>
                    <a:gd name="connsiteX17" fmla="*/ 522614 w 1542756"/>
                    <a:gd name="connsiteY17" fmla="*/ 1456051 h 1543391"/>
                    <a:gd name="connsiteX18" fmla="*/ 530889 w 1542756"/>
                    <a:gd name="connsiteY18" fmla="*/ 1529038 h 1543391"/>
                    <a:gd name="connsiteX19" fmla="*/ 510900 w 1542756"/>
                    <a:gd name="connsiteY19" fmla="*/ 1543391 h 1543391"/>
                    <a:gd name="connsiteX20" fmla="*/ 0 w 1542756"/>
                    <a:gd name="connsiteY20" fmla="*/ 1543391 h 1543391"/>
                    <a:gd name="connsiteX21" fmla="*/ 0 w 1542756"/>
                    <a:gd name="connsiteY21" fmla="*/ 1030456 h 1543391"/>
                    <a:gd name="connsiteX22" fmla="*/ 14829 w 1542756"/>
                    <a:gd name="connsiteY22" fmla="*/ 1009804 h 1543391"/>
                    <a:gd name="connsiteX23" fmla="*/ 84678 w 1542756"/>
                    <a:gd name="connsiteY23" fmla="*/ 1021218 h 1543391"/>
                    <a:gd name="connsiteX24" fmla="*/ 196131 w 1542756"/>
                    <a:gd name="connsiteY24" fmla="*/ 1087656 h 1543391"/>
                    <a:gd name="connsiteX25" fmla="*/ 330541 w 1542756"/>
                    <a:gd name="connsiteY25" fmla="*/ 936966 h 1543391"/>
                    <a:gd name="connsiteX26" fmla="*/ 196131 w 1542756"/>
                    <a:gd name="connsiteY26" fmla="*/ 786276 h 1543391"/>
                    <a:gd name="connsiteX27" fmla="*/ 84678 w 1542756"/>
                    <a:gd name="connsiteY27" fmla="*/ 852714 h 1543391"/>
                    <a:gd name="connsiteX28" fmla="*/ 16002 w 1542756"/>
                    <a:gd name="connsiteY28" fmla="*/ 862694 h 1543391"/>
                    <a:gd name="connsiteX29" fmla="*/ 0 w 1542756"/>
                    <a:gd name="connsiteY29" fmla="*/ 841219 h 1543391"/>
                    <a:gd name="connsiteX30" fmla="*/ 0 w 1542756"/>
                    <a:gd name="connsiteY30" fmla="*/ 330541 h 1543391"/>
                    <a:gd name="connsiteX31" fmla="*/ 510238 w 1542756"/>
                    <a:gd name="connsiteY31" fmla="*/ 330541 h 1543391"/>
                    <a:gd name="connsiteX32" fmla="*/ 530889 w 1542756"/>
                    <a:gd name="connsiteY32" fmla="*/ 315713 h 1543391"/>
                    <a:gd name="connsiteX33" fmla="*/ 519475 w 1542756"/>
                    <a:gd name="connsiteY33" fmla="*/ 245864 h 1543391"/>
                    <a:gd name="connsiteX34" fmla="*/ 453037 w 1542756"/>
                    <a:gd name="connsiteY34" fmla="*/ 134410 h 1543391"/>
                    <a:gd name="connsiteX35" fmla="*/ 603727 w 1542756"/>
                    <a:gd name="connsiteY35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522614 w 1542756"/>
                    <a:gd name="connsiteY16" fmla="*/ 1456051 h 1543391"/>
                    <a:gd name="connsiteX17" fmla="*/ 530889 w 1542756"/>
                    <a:gd name="connsiteY17" fmla="*/ 1529038 h 1543391"/>
                    <a:gd name="connsiteX18" fmla="*/ 510900 w 1542756"/>
                    <a:gd name="connsiteY18" fmla="*/ 1543391 h 1543391"/>
                    <a:gd name="connsiteX19" fmla="*/ 0 w 1542756"/>
                    <a:gd name="connsiteY19" fmla="*/ 1543391 h 1543391"/>
                    <a:gd name="connsiteX20" fmla="*/ 0 w 1542756"/>
                    <a:gd name="connsiteY20" fmla="*/ 1030456 h 1543391"/>
                    <a:gd name="connsiteX21" fmla="*/ 14829 w 1542756"/>
                    <a:gd name="connsiteY21" fmla="*/ 1009804 h 1543391"/>
                    <a:gd name="connsiteX22" fmla="*/ 84678 w 1542756"/>
                    <a:gd name="connsiteY22" fmla="*/ 1021218 h 1543391"/>
                    <a:gd name="connsiteX23" fmla="*/ 196131 w 1542756"/>
                    <a:gd name="connsiteY23" fmla="*/ 1087656 h 1543391"/>
                    <a:gd name="connsiteX24" fmla="*/ 330541 w 1542756"/>
                    <a:gd name="connsiteY24" fmla="*/ 936966 h 1543391"/>
                    <a:gd name="connsiteX25" fmla="*/ 196131 w 1542756"/>
                    <a:gd name="connsiteY25" fmla="*/ 786276 h 1543391"/>
                    <a:gd name="connsiteX26" fmla="*/ 84678 w 1542756"/>
                    <a:gd name="connsiteY26" fmla="*/ 852714 h 1543391"/>
                    <a:gd name="connsiteX27" fmla="*/ 16002 w 1542756"/>
                    <a:gd name="connsiteY27" fmla="*/ 862694 h 1543391"/>
                    <a:gd name="connsiteX28" fmla="*/ 0 w 1542756"/>
                    <a:gd name="connsiteY28" fmla="*/ 841219 h 1543391"/>
                    <a:gd name="connsiteX29" fmla="*/ 0 w 1542756"/>
                    <a:gd name="connsiteY29" fmla="*/ 330541 h 1543391"/>
                    <a:gd name="connsiteX30" fmla="*/ 510238 w 1542756"/>
                    <a:gd name="connsiteY30" fmla="*/ 330541 h 1543391"/>
                    <a:gd name="connsiteX31" fmla="*/ 530889 w 1542756"/>
                    <a:gd name="connsiteY31" fmla="*/ 315713 h 1543391"/>
                    <a:gd name="connsiteX32" fmla="*/ 519475 w 1542756"/>
                    <a:gd name="connsiteY32" fmla="*/ 245864 h 1543391"/>
                    <a:gd name="connsiteX33" fmla="*/ 453037 w 1542756"/>
                    <a:gd name="connsiteY33" fmla="*/ 134410 h 1543391"/>
                    <a:gd name="connsiteX34" fmla="*/ 603727 w 1542756"/>
                    <a:gd name="connsiteY34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530889 w 1542756"/>
                    <a:gd name="connsiteY16" fmla="*/ 1529038 h 1543391"/>
                    <a:gd name="connsiteX17" fmla="*/ 510900 w 1542756"/>
                    <a:gd name="connsiteY17" fmla="*/ 1543391 h 1543391"/>
                    <a:gd name="connsiteX18" fmla="*/ 0 w 1542756"/>
                    <a:gd name="connsiteY18" fmla="*/ 1543391 h 1543391"/>
                    <a:gd name="connsiteX19" fmla="*/ 0 w 1542756"/>
                    <a:gd name="connsiteY19" fmla="*/ 1030456 h 1543391"/>
                    <a:gd name="connsiteX20" fmla="*/ 14829 w 1542756"/>
                    <a:gd name="connsiteY20" fmla="*/ 1009804 h 1543391"/>
                    <a:gd name="connsiteX21" fmla="*/ 84678 w 1542756"/>
                    <a:gd name="connsiteY21" fmla="*/ 1021218 h 1543391"/>
                    <a:gd name="connsiteX22" fmla="*/ 196131 w 1542756"/>
                    <a:gd name="connsiteY22" fmla="*/ 1087656 h 1543391"/>
                    <a:gd name="connsiteX23" fmla="*/ 330541 w 1542756"/>
                    <a:gd name="connsiteY23" fmla="*/ 936966 h 1543391"/>
                    <a:gd name="connsiteX24" fmla="*/ 196131 w 1542756"/>
                    <a:gd name="connsiteY24" fmla="*/ 786276 h 1543391"/>
                    <a:gd name="connsiteX25" fmla="*/ 84678 w 1542756"/>
                    <a:gd name="connsiteY25" fmla="*/ 852714 h 1543391"/>
                    <a:gd name="connsiteX26" fmla="*/ 16002 w 1542756"/>
                    <a:gd name="connsiteY26" fmla="*/ 862694 h 1543391"/>
                    <a:gd name="connsiteX27" fmla="*/ 0 w 1542756"/>
                    <a:gd name="connsiteY27" fmla="*/ 841219 h 1543391"/>
                    <a:gd name="connsiteX28" fmla="*/ 0 w 1542756"/>
                    <a:gd name="connsiteY28" fmla="*/ 330541 h 1543391"/>
                    <a:gd name="connsiteX29" fmla="*/ 510238 w 1542756"/>
                    <a:gd name="connsiteY29" fmla="*/ 330541 h 1543391"/>
                    <a:gd name="connsiteX30" fmla="*/ 530889 w 1542756"/>
                    <a:gd name="connsiteY30" fmla="*/ 315713 h 1543391"/>
                    <a:gd name="connsiteX31" fmla="*/ 519475 w 1542756"/>
                    <a:gd name="connsiteY31" fmla="*/ 245864 h 1543391"/>
                    <a:gd name="connsiteX32" fmla="*/ 453037 w 1542756"/>
                    <a:gd name="connsiteY32" fmla="*/ 134410 h 1543391"/>
                    <a:gd name="connsiteX33" fmla="*/ 603727 w 1542756"/>
                    <a:gd name="connsiteY33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559435 w 1542756"/>
                    <a:gd name="connsiteY16" fmla="*/ 1537979 h 1543391"/>
                    <a:gd name="connsiteX17" fmla="*/ 530889 w 1542756"/>
                    <a:gd name="connsiteY17" fmla="*/ 1529038 h 1543391"/>
                    <a:gd name="connsiteX18" fmla="*/ 510900 w 1542756"/>
                    <a:gd name="connsiteY18" fmla="*/ 1543391 h 1543391"/>
                    <a:gd name="connsiteX19" fmla="*/ 0 w 1542756"/>
                    <a:gd name="connsiteY19" fmla="*/ 1543391 h 1543391"/>
                    <a:gd name="connsiteX20" fmla="*/ 0 w 1542756"/>
                    <a:gd name="connsiteY20" fmla="*/ 1030456 h 1543391"/>
                    <a:gd name="connsiteX21" fmla="*/ 14829 w 1542756"/>
                    <a:gd name="connsiteY21" fmla="*/ 1009804 h 1543391"/>
                    <a:gd name="connsiteX22" fmla="*/ 84678 w 1542756"/>
                    <a:gd name="connsiteY22" fmla="*/ 1021218 h 1543391"/>
                    <a:gd name="connsiteX23" fmla="*/ 196131 w 1542756"/>
                    <a:gd name="connsiteY23" fmla="*/ 1087656 h 1543391"/>
                    <a:gd name="connsiteX24" fmla="*/ 330541 w 1542756"/>
                    <a:gd name="connsiteY24" fmla="*/ 936966 h 1543391"/>
                    <a:gd name="connsiteX25" fmla="*/ 196131 w 1542756"/>
                    <a:gd name="connsiteY25" fmla="*/ 786276 h 1543391"/>
                    <a:gd name="connsiteX26" fmla="*/ 84678 w 1542756"/>
                    <a:gd name="connsiteY26" fmla="*/ 852714 h 1543391"/>
                    <a:gd name="connsiteX27" fmla="*/ 16002 w 1542756"/>
                    <a:gd name="connsiteY27" fmla="*/ 862694 h 1543391"/>
                    <a:gd name="connsiteX28" fmla="*/ 0 w 1542756"/>
                    <a:gd name="connsiteY28" fmla="*/ 841219 h 1543391"/>
                    <a:gd name="connsiteX29" fmla="*/ 0 w 1542756"/>
                    <a:gd name="connsiteY29" fmla="*/ 330541 h 1543391"/>
                    <a:gd name="connsiteX30" fmla="*/ 510238 w 1542756"/>
                    <a:gd name="connsiteY30" fmla="*/ 330541 h 1543391"/>
                    <a:gd name="connsiteX31" fmla="*/ 530889 w 1542756"/>
                    <a:gd name="connsiteY31" fmla="*/ 315713 h 1543391"/>
                    <a:gd name="connsiteX32" fmla="*/ 519475 w 1542756"/>
                    <a:gd name="connsiteY32" fmla="*/ 245864 h 1543391"/>
                    <a:gd name="connsiteX33" fmla="*/ 453037 w 1542756"/>
                    <a:gd name="connsiteY33" fmla="*/ 134410 h 1543391"/>
                    <a:gd name="connsiteX34" fmla="*/ 603727 w 1542756"/>
                    <a:gd name="connsiteY34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530889 w 1542756"/>
                    <a:gd name="connsiteY16" fmla="*/ 1529038 h 1543391"/>
                    <a:gd name="connsiteX17" fmla="*/ 510900 w 1542756"/>
                    <a:gd name="connsiteY17" fmla="*/ 1543391 h 1543391"/>
                    <a:gd name="connsiteX18" fmla="*/ 0 w 1542756"/>
                    <a:gd name="connsiteY18" fmla="*/ 1543391 h 1543391"/>
                    <a:gd name="connsiteX19" fmla="*/ 0 w 1542756"/>
                    <a:gd name="connsiteY19" fmla="*/ 1030456 h 1543391"/>
                    <a:gd name="connsiteX20" fmla="*/ 14829 w 1542756"/>
                    <a:gd name="connsiteY20" fmla="*/ 1009804 h 1543391"/>
                    <a:gd name="connsiteX21" fmla="*/ 84678 w 1542756"/>
                    <a:gd name="connsiteY21" fmla="*/ 1021218 h 1543391"/>
                    <a:gd name="connsiteX22" fmla="*/ 196131 w 1542756"/>
                    <a:gd name="connsiteY22" fmla="*/ 1087656 h 1543391"/>
                    <a:gd name="connsiteX23" fmla="*/ 330541 w 1542756"/>
                    <a:gd name="connsiteY23" fmla="*/ 936966 h 1543391"/>
                    <a:gd name="connsiteX24" fmla="*/ 196131 w 1542756"/>
                    <a:gd name="connsiteY24" fmla="*/ 786276 h 1543391"/>
                    <a:gd name="connsiteX25" fmla="*/ 84678 w 1542756"/>
                    <a:gd name="connsiteY25" fmla="*/ 852714 h 1543391"/>
                    <a:gd name="connsiteX26" fmla="*/ 16002 w 1542756"/>
                    <a:gd name="connsiteY26" fmla="*/ 862694 h 1543391"/>
                    <a:gd name="connsiteX27" fmla="*/ 0 w 1542756"/>
                    <a:gd name="connsiteY27" fmla="*/ 841219 h 1543391"/>
                    <a:gd name="connsiteX28" fmla="*/ 0 w 1542756"/>
                    <a:gd name="connsiteY28" fmla="*/ 330541 h 1543391"/>
                    <a:gd name="connsiteX29" fmla="*/ 510238 w 1542756"/>
                    <a:gd name="connsiteY29" fmla="*/ 330541 h 1543391"/>
                    <a:gd name="connsiteX30" fmla="*/ 530889 w 1542756"/>
                    <a:gd name="connsiteY30" fmla="*/ 315713 h 1543391"/>
                    <a:gd name="connsiteX31" fmla="*/ 519475 w 1542756"/>
                    <a:gd name="connsiteY31" fmla="*/ 245864 h 1543391"/>
                    <a:gd name="connsiteX32" fmla="*/ 453037 w 1542756"/>
                    <a:gd name="connsiteY32" fmla="*/ 134410 h 1543391"/>
                    <a:gd name="connsiteX33" fmla="*/ 603727 w 1542756"/>
                    <a:gd name="connsiteY33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530889 w 1542756"/>
                    <a:gd name="connsiteY16" fmla="*/ 1529038 h 1543391"/>
                    <a:gd name="connsiteX17" fmla="*/ 0 w 1542756"/>
                    <a:gd name="connsiteY17" fmla="*/ 1543391 h 1543391"/>
                    <a:gd name="connsiteX18" fmla="*/ 0 w 1542756"/>
                    <a:gd name="connsiteY18" fmla="*/ 1030456 h 1543391"/>
                    <a:gd name="connsiteX19" fmla="*/ 14829 w 1542756"/>
                    <a:gd name="connsiteY19" fmla="*/ 1009804 h 1543391"/>
                    <a:gd name="connsiteX20" fmla="*/ 84678 w 1542756"/>
                    <a:gd name="connsiteY20" fmla="*/ 1021218 h 1543391"/>
                    <a:gd name="connsiteX21" fmla="*/ 196131 w 1542756"/>
                    <a:gd name="connsiteY21" fmla="*/ 1087656 h 1543391"/>
                    <a:gd name="connsiteX22" fmla="*/ 330541 w 1542756"/>
                    <a:gd name="connsiteY22" fmla="*/ 936966 h 1543391"/>
                    <a:gd name="connsiteX23" fmla="*/ 196131 w 1542756"/>
                    <a:gd name="connsiteY23" fmla="*/ 786276 h 1543391"/>
                    <a:gd name="connsiteX24" fmla="*/ 84678 w 1542756"/>
                    <a:gd name="connsiteY24" fmla="*/ 852714 h 1543391"/>
                    <a:gd name="connsiteX25" fmla="*/ 16002 w 1542756"/>
                    <a:gd name="connsiteY25" fmla="*/ 862694 h 1543391"/>
                    <a:gd name="connsiteX26" fmla="*/ 0 w 1542756"/>
                    <a:gd name="connsiteY26" fmla="*/ 841219 h 1543391"/>
                    <a:gd name="connsiteX27" fmla="*/ 0 w 1542756"/>
                    <a:gd name="connsiteY27" fmla="*/ 330541 h 1543391"/>
                    <a:gd name="connsiteX28" fmla="*/ 510238 w 1542756"/>
                    <a:gd name="connsiteY28" fmla="*/ 330541 h 1543391"/>
                    <a:gd name="connsiteX29" fmla="*/ 530889 w 1542756"/>
                    <a:gd name="connsiteY29" fmla="*/ 315713 h 1543391"/>
                    <a:gd name="connsiteX30" fmla="*/ 519475 w 1542756"/>
                    <a:gd name="connsiteY30" fmla="*/ 245864 h 1543391"/>
                    <a:gd name="connsiteX31" fmla="*/ 453037 w 1542756"/>
                    <a:gd name="connsiteY31" fmla="*/ 134410 h 1543391"/>
                    <a:gd name="connsiteX32" fmla="*/ 603727 w 1542756"/>
                    <a:gd name="connsiteY32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0 w 1542756"/>
                    <a:gd name="connsiteY16" fmla="*/ 1543391 h 1543391"/>
                    <a:gd name="connsiteX17" fmla="*/ 0 w 1542756"/>
                    <a:gd name="connsiteY17" fmla="*/ 1030456 h 1543391"/>
                    <a:gd name="connsiteX18" fmla="*/ 14829 w 1542756"/>
                    <a:gd name="connsiteY18" fmla="*/ 1009804 h 1543391"/>
                    <a:gd name="connsiteX19" fmla="*/ 84678 w 1542756"/>
                    <a:gd name="connsiteY19" fmla="*/ 1021218 h 1543391"/>
                    <a:gd name="connsiteX20" fmla="*/ 196131 w 1542756"/>
                    <a:gd name="connsiteY20" fmla="*/ 1087656 h 1543391"/>
                    <a:gd name="connsiteX21" fmla="*/ 330541 w 1542756"/>
                    <a:gd name="connsiteY21" fmla="*/ 936966 h 1543391"/>
                    <a:gd name="connsiteX22" fmla="*/ 196131 w 1542756"/>
                    <a:gd name="connsiteY22" fmla="*/ 786276 h 1543391"/>
                    <a:gd name="connsiteX23" fmla="*/ 84678 w 1542756"/>
                    <a:gd name="connsiteY23" fmla="*/ 852714 h 1543391"/>
                    <a:gd name="connsiteX24" fmla="*/ 16002 w 1542756"/>
                    <a:gd name="connsiteY24" fmla="*/ 862694 h 1543391"/>
                    <a:gd name="connsiteX25" fmla="*/ 0 w 1542756"/>
                    <a:gd name="connsiteY25" fmla="*/ 841219 h 1543391"/>
                    <a:gd name="connsiteX26" fmla="*/ 0 w 1542756"/>
                    <a:gd name="connsiteY26" fmla="*/ 330541 h 1543391"/>
                    <a:gd name="connsiteX27" fmla="*/ 510238 w 1542756"/>
                    <a:gd name="connsiteY27" fmla="*/ 330541 h 1543391"/>
                    <a:gd name="connsiteX28" fmla="*/ 530889 w 1542756"/>
                    <a:gd name="connsiteY28" fmla="*/ 315713 h 1543391"/>
                    <a:gd name="connsiteX29" fmla="*/ 519475 w 1542756"/>
                    <a:gd name="connsiteY29" fmla="*/ 245864 h 1543391"/>
                    <a:gd name="connsiteX30" fmla="*/ 453037 w 1542756"/>
                    <a:gd name="connsiteY30" fmla="*/ 134410 h 1543391"/>
                    <a:gd name="connsiteX31" fmla="*/ 603727 w 1542756"/>
                    <a:gd name="connsiteY31" fmla="*/ 0 h 15433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542756" h="1543391">
                      <a:moveTo>
                        <a:pt x="603727" y="0"/>
                      </a:moveTo>
                      <a:cubicBezTo>
                        <a:pt x="686950" y="0"/>
                        <a:pt x="754417" y="60177"/>
                        <a:pt x="754417" y="134410"/>
                      </a:cubicBezTo>
                      <a:cubicBezTo>
                        <a:pt x="754417" y="180805"/>
                        <a:pt x="728063" y="221710"/>
                        <a:pt x="687979" y="245864"/>
                      </a:cubicBezTo>
                      <a:cubicBezTo>
                        <a:pt x="672929" y="266574"/>
                        <a:pt x="662635" y="293629"/>
                        <a:pt x="677999" y="314539"/>
                      </a:cubicBezTo>
                      <a:lnTo>
                        <a:pt x="699473" y="330541"/>
                      </a:lnTo>
                      <a:lnTo>
                        <a:pt x="1212215" y="330541"/>
                      </a:lnTo>
                      <a:lnTo>
                        <a:pt x="1212215" y="841219"/>
                      </a:lnTo>
                      <a:lnTo>
                        <a:pt x="1228217" y="862694"/>
                      </a:lnTo>
                      <a:cubicBezTo>
                        <a:pt x="1249127" y="878058"/>
                        <a:pt x="1276182" y="867764"/>
                        <a:pt x="1296893" y="852714"/>
                      </a:cubicBezTo>
                      <a:cubicBezTo>
                        <a:pt x="1321046" y="812631"/>
                        <a:pt x="1361952" y="786276"/>
                        <a:pt x="1408346" y="786276"/>
                      </a:cubicBezTo>
                      <a:cubicBezTo>
                        <a:pt x="1482579" y="786276"/>
                        <a:pt x="1542756" y="853743"/>
                        <a:pt x="1542756" y="936966"/>
                      </a:cubicBezTo>
                      <a:cubicBezTo>
                        <a:pt x="1542756" y="1020190"/>
                        <a:pt x="1482579" y="1087656"/>
                        <a:pt x="1408346" y="1087656"/>
                      </a:cubicBezTo>
                      <a:cubicBezTo>
                        <a:pt x="1361952" y="1087656"/>
                        <a:pt x="1321046" y="1061302"/>
                        <a:pt x="1296893" y="1021218"/>
                      </a:cubicBezTo>
                      <a:cubicBezTo>
                        <a:pt x="1274839" y="1003513"/>
                        <a:pt x="1248014" y="993403"/>
                        <a:pt x="1227044" y="1009804"/>
                      </a:cubicBezTo>
                      <a:lnTo>
                        <a:pt x="1212215" y="1030456"/>
                      </a:lnTo>
                      <a:lnTo>
                        <a:pt x="1212215" y="1543391"/>
                      </a:lnTo>
                      <a:lnTo>
                        <a:pt x="0" y="1543391"/>
                      </a:lnTo>
                      <a:lnTo>
                        <a:pt x="0" y="1030456"/>
                      </a:lnTo>
                      <a:lnTo>
                        <a:pt x="14829" y="1009804"/>
                      </a:lnTo>
                      <a:cubicBezTo>
                        <a:pt x="35799" y="993403"/>
                        <a:pt x="62624" y="1003513"/>
                        <a:pt x="84678" y="1021218"/>
                      </a:cubicBezTo>
                      <a:cubicBezTo>
                        <a:pt x="108831" y="1061302"/>
                        <a:pt x="149737" y="1087656"/>
                        <a:pt x="196131" y="1087656"/>
                      </a:cubicBezTo>
                      <a:cubicBezTo>
                        <a:pt x="270364" y="1087656"/>
                        <a:pt x="330541" y="1020190"/>
                        <a:pt x="330541" y="936966"/>
                      </a:cubicBezTo>
                      <a:cubicBezTo>
                        <a:pt x="330541" y="853743"/>
                        <a:pt x="270364" y="786276"/>
                        <a:pt x="196131" y="786276"/>
                      </a:cubicBezTo>
                      <a:cubicBezTo>
                        <a:pt x="149737" y="786276"/>
                        <a:pt x="108831" y="812631"/>
                        <a:pt x="84678" y="852714"/>
                      </a:cubicBezTo>
                      <a:cubicBezTo>
                        <a:pt x="63967" y="867764"/>
                        <a:pt x="36912" y="878058"/>
                        <a:pt x="16002" y="862694"/>
                      </a:cubicBezTo>
                      <a:lnTo>
                        <a:pt x="0" y="841219"/>
                      </a:lnTo>
                      <a:lnTo>
                        <a:pt x="0" y="330541"/>
                      </a:lnTo>
                      <a:lnTo>
                        <a:pt x="510238" y="330541"/>
                      </a:lnTo>
                      <a:lnTo>
                        <a:pt x="530889" y="315713"/>
                      </a:lnTo>
                      <a:cubicBezTo>
                        <a:pt x="547290" y="294742"/>
                        <a:pt x="537180" y="267918"/>
                        <a:pt x="519475" y="245864"/>
                      </a:cubicBezTo>
                      <a:cubicBezTo>
                        <a:pt x="479391" y="221710"/>
                        <a:pt x="453037" y="180805"/>
                        <a:pt x="453037" y="134410"/>
                      </a:cubicBezTo>
                      <a:cubicBezTo>
                        <a:pt x="453037" y="60177"/>
                        <a:pt x="520503" y="0"/>
                        <a:pt x="603727" y="0"/>
                      </a:cubicBezTo>
                      <a:close/>
                    </a:path>
                  </a:pathLst>
                </a:custGeom>
                <a:solidFill>
                  <a:srgbClr val="45A5A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6221335" y="5384524"/>
                  <a:ext cx="280819" cy="119207"/>
                </a:xfrm>
                <a:custGeom>
                  <a:avLst/>
                  <a:gdLst>
                    <a:gd name="connsiteX0" fmla="*/ 1510691 w 5171268"/>
                    <a:gd name="connsiteY0" fmla="*/ 752815 h 2173487"/>
                    <a:gd name="connsiteX1" fmla="*/ 3660578 w 5171268"/>
                    <a:gd name="connsiteY1" fmla="*/ 752815 h 2173487"/>
                    <a:gd name="connsiteX2" fmla="*/ 3660578 w 5171268"/>
                    <a:gd name="connsiteY2" fmla="*/ 1308992 h 2173487"/>
                    <a:gd name="connsiteX3" fmla="*/ 1510691 w 5171268"/>
                    <a:gd name="connsiteY3" fmla="*/ 1308992 h 2173487"/>
                    <a:gd name="connsiteX4" fmla="*/ 3513466 w 5171268"/>
                    <a:gd name="connsiteY4" fmla="*/ 0 h 2173487"/>
                    <a:gd name="connsiteX5" fmla="*/ 4489174 w 5171268"/>
                    <a:gd name="connsiteY5" fmla="*/ 1599 h 2173487"/>
                    <a:gd name="connsiteX6" fmla="*/ 5171268 w 5171268"/>
                    <a:gd name="connsiteY6" fmla="*/ 720864 h 2173487"/>
                    <a:gd name="connsiteX7" fmla="*/ 5148965 w 5171268"/>
                    <a:gd name="connsiteY7" fmla="*/ 1417433 h 2173487"/>
                    <a:gd name="connsiteX8" fmla="*/ 4456796 w 5171268"/>
                    <a:gd name="connsiteY8" fmla="*/ 2156947 h 2173487"/>
                    <a:gd name="connsiteX9" fmla="*/ 3412178 w 5171268"/>
                    <a:gd name="connsiteY9" fmla="*/ 2164079 h 2173487"/>
                    <a:gd name="connsiteX10" fmla="*/ 2759507 w 5171268"/>
                    <a:gd name="connsiteY10" fmla="*/ 1470336 h 2173487"/>
                    <a:gd name="connsiteX11" fmla="*/ 2751777 w 5171268"/>
                    <a:gd name="connsiteY11" fmla="*/ 1410882 h 2173487"/>
                    <a:gd name="connsiteX12" fmla="*/ 2916325 w 5171268"/>
                    <a:gd name="connsiteY12" fmla="*/ 1410882 h 2173487"/>
                    <a:gd name="connsiteX13" fmla="*/ 3199960 w 5171268"/>
                    <a:gd name="connsiteY13" fmla="*/ 1410882 h 2173487"/>
                    <a:gd name="connsiteX14" fmla="*/ 3271194 w 5171268"/>
                    <a:gd name="connsiteY14" fmla="*/ 1472322 h 2173487"/>
                    <a:gd name="connsiteX15" fmla="*/ 3520525 w 5171268"/>
                    <a:gd name="connsiteY15" fmla="*/ 1668136 h 2173487"/>
                    <a:gd name="connsiteX16" fmla="*/ 4465246 w 5171268"/>
                    <a:gd name="connsiteY16" fmla="*/ 1668752 h 2173487"/>
                    <a:gd name="connsiteX17" fmla="*/ 4445871 w 5171268"/>
                    <a:gd name="connsiteY17" fmla="*/ 507063 h 2173487"/>
                    <a:gd name="connsiteX18" fmla="*/ 3462468 w 5171268"/>
                    <a:gd name="connsiteY18" fmla="*/ 506447 h 2173487"/>
                    <a:gd name="connsiteX19" fmla="*/ 3251407 w 5171268"/>
                    <a:gd name="connsiteY19" fmla="*/ 613984 h 2173487"/>
                    <a:gd name="connsiteX20" fmla="*/ 3190942 w 5171268"/>
                    <a:gd name="connsiteY20" fmla="*/ 646299 h 2173487"/>
                    <a:gd name="connsiteX21" fmla="*/ 2916325 w 5171268"/>
                    <a:gd name="connsiteY21" fmla="*/ 646299 h 2173487"/>
                    <a:gd name="connsiteX22" fmla="*/ 2779457 w 5171268"/>
                    <a:gd name="connsiteY22" fmla="*/ 646299 h 2173487"/>
                    <a:gd name="connsiteX23" fmla="*/ 2788042 w 5171268"/>
                    <a:gd name="connsiteY23" fmla="*/ 610106 h 2173487"/>
                    <a:gd name="connsiteX24" fmla="*/ 3513466 w 5171268"/>
                    <a:gd name="connsiteY24" fmla="*/ 0 h 2173487"/>
                    <a:gd name="connsiteX25" fmla="*/ 779543 w 5171268"/>
                    <a:gd name="connsiteY25" fmla="*/ 0 h 2173487"/>
                    <a:gd name="connsiteX26" fmla="*/ 1755251 w 5171268"/>
                    <a:gd name="connsiteY26" fmla="*/ 1599 h 2173487"/>
                    <a:gd name="connsiteX27" fmla="*/ 2424812 w 5171268"/>
                    <a:gd name="connsiteY27" fmla="*/ 568235 h 2173487"/>
                    <a:gd name="connsiteX28" fmla="*/ 2431222 w 5171268"/>
                    <a:gd name="connsiteY28" fmla="*/ 646299 h 2173487"/>
                    <a:gd name="connsiteX29" fmla="*/ 2299265 w 5171268"/>
                    <a:gd name="connsiteY29" fmla="*/ 646299 h 2173487"/>
                    <a:gd name="connsiteX30" fmla="*/ 2024648 w 5171268"/>
                    <a:gd name="connsiteY30" fmla="*/ 646299 h 2173487"/>
                    <a:gd name="connsiteX31" fmla="*/ 1964183 w 5171268"/>
                    <a:gd name="connsiteY31" fmla="*/ 613984 h 2173487"/>
                    <a:gd name="connsiteX32" fmla="*/ 1753122 w 5171268"/>
                    <a:gd name="connsiteY32" fmla="*/ 506447 h 2173487"/>
                    <a:gd name="connsiteX33" fmla="*/ 769719 w 5171268"/>
                    <a:gd name="connsiteY33" fmla="*/ 507063 h 2173487"/>
                    <a:gd name="connsiteX34" fmla="*/ 750344 w 5171268"/>
                    <a:gd name="connsiteY34" fmla="*/ 1668752 h 2173487"/>
                    <a:gd name="connsiteX35" fmla="*/ 1695065 w 5171268"/>
                    <a:gd name="connsiteY35" fmla="*/ 1668136 h 2173487"/>
                    <a:gd name="connsiteX36" fmla="*/ 1944396 w 5171268"/>
                    <a:gd name="connsiteY36" fmla="*/ 1472322 h 2173487"/>
                    <a:gd name="connsiteX37" fmla="*/ 2015630 w 5171268"/>
                    <a:gd name="connsiteY37" fmla="*/ 1410882 h 2173487"/>
                    <a:gd name="connsiteX38" fmla="*/ 2299265 w 5171268"/>
                    <a:gd name="connsiteY38" fmla="*/ 1410882 h 2173487"/>
                    <a:gd name="connsiteX39" fmla="*/ 2415252 w 5171268"/>
                    <a:gd name="connsiteY39" fmla="*/ 1410882 h 2173487"/>
                    <a:gd name="connsiteX40" fmla="*/ 2415042 w 5171268"/>
                    <a:gd name="connsiteY40" fmla="*/ 1417433 h 2173487"/>
                    <a:gd name="connsiteX41" fmla="*/ 1722873 w 5171268"/>
                    <a:gd name="connsiteY41" fmla="*/ 2156947 h 2173487"/>
                    <a:gd name="connsiteX42" fmla="*/ 678255 w 5171268"/>
                    <a:gd name="connsiteY42" fmla="*/ 2164079 h 2173487"/>
                    <a:gd name="connsiteX43" fmla="*/ 4621 w 5171268"/>
                    <a:gd name="connsiteY43" fmla="*/ 1112947 h 2173487"/>
                    <a:gd name="connsiteX44" fmla="*/ 779543 w 5171268"/>
                    <a:gd name="connsiteY44" fmla="*/ 0 h 21734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</a:cxnLst>
                  <a:rect l="l" t="t" r="r" b="b"/>
                  <a:pathLst>
                    <a:path w="5171268" h="2173487">
                      <a:moveTo>
                        <a:pt x="1510691" y="752815"/>
                      </a:moveTo>
                      <a:lnTo>
                        <a:pt x="3660578" y="752815"/>
                      </a:lnTo>
                      <a:lnTo>
                        <a:pt x="3660578" y="1308992"/>
                      </a:lnTo>
                      <a:lnTo>
                        <a:pt x="1510691" y="1308992"/>
                      </a:lnTo>
                      <a:close/>
                      <a:moveTo>
                        <a:pt x="3513466" y="0"/>
                      </a:moveTo>
                      <a:lnTo>
                        <a:pt x="4489174" y="1599"/>
                      </a:lnTo>
                      <a:cubicBezTo>
                        <a:pt x="4950222" y="-6816"/>
                        <a:pt x="5163834" y="298104"/>
                        <a:pt x="5171268" y="720864"/>
                      </a:cubicBezTo>
                      <a:lnTo>
                        <a:pt x="5148965" y="1417433"/>
                      </a:lnTo>
                      <a:cubicBezTo>
                        <a:pt x="5093209" y="1843911"/>
                        <a:pt x="4834951" y="2127210"/>
                        <a:pt x="4456796" y="2156947"/>
                      </a:cubicBezTo>
                      <a:cubicBezTo>
                        <a:pt x="4129946" y="2178921"/>
                        <a:pt x="3792533" y="2176538"/>
                        <a:pt x="3412178" y="2164079"/>
                      </a:cubicBezTo>
                      <a:cubicBezTo>
                        <a:pt x="3056246" y="2156292"/>
                        <a:pt x="2831886" y="1828403"/>
                        <a:pt x="2759507" y="1470336"/>
                      </a:cubicBezTo>
                      <a:lnTo>
                        <a:pt x="2751777" y="1410882"/>
                      </a:lnTo>
                      <a:lnTo>
                        <a:pt x="2916325" y="1410882"/>
                      </a:lnTo>
                      <a:lnTo>
                        <a:pt x="3199960" y="1410882"/>
                      </a:lnTo>
                      <a:lnTo>
                        <a:pt x="3271194" y="1472322"/>
                      </a:lnTo>
                      <a:cubicBezTo>
                        <a:pt x="3364030" y="1551340"/>
                        <a:pt x="3470261" y="1638200"/>
                        <a:pt x="3520525" y="1668136"/>
                      </a:cubicBezTo>
                      <a:lnTo>
                        <a:pt x="4465246" y="1668752"/>
                      </a:lnTo>
                      <a:cubicBezTo>
                        <a:pt x="4883169" y="1412151"/>
                        <a:pt x="4731179" y="522399"/>
                        <a:pt x="4445871" y="507063"/>
                      </a:cubicBezTo>
                      <a:lnTo>
                        <a:pt x="3462468" y="506447"/>
                      </a:lnTo>
                      <a:cubicBezTo>
                        <a:pt x="3412204" y="539103"/>
                        <a:pt x="3324343" y="577659"/>
                        <a:pt x="3251407" y="613984"/>
                      </a:cubicBezTo>
                      <a:lnTo>
                        <a:pt x="3190942" y="646299"/>
                      </a:lnTo>
                      <a:lnTo>
                        <a:pt x="2916325" y="646299"/>
                      </a:lnTo>
                      <a:lnTo>
                        <a:pt x="2779457" y="646299"/>
                      </a:lnTo>
                      <a:lnTo>
                        <a:pt x="2788042" y="610106"/>
                      </a:lnTo>
                      <a:cubicBezTo>
                        <a:pt x="2908120" y="193095"/>
                        <a:pt x="3217435" y="22614"/>
                        <a:pt x="3513466" y="0"/>
                      </a:cubicBezTo>
                      <a:close/>
                      <a:moveTo>
                        <a:pt x="779543" y="0"/>
                      </a:moveTo>
                      <a:lnTo>
                        <a:pt x="1755251" y="1599"/>
                      </a:lnTo>
                      <a:cubicBezTo>
                        <a:pt x="2158668" y="-5764"/>
                        <a:pt x="2372642" y="226770"/>
                        <a:pt x="2424812" y="568235"/>
                      </a:cubicBezTo>
                      <a:lnTo>
                        <a:pt x="2431222" y="646299"/>
                      </a:lnTo>
                      <a:lnTo>
                        <a:pt x="2299265" y="646299"/>
                      </a:lnTo>
                      <a:lnTo>
                        <a:pt x="2024648" y="646299"/>
                      </a:lnTo>
                      <a:lnTo>
                        <a:pt x="1964183" y="613984"/>
                      </a:lnTo>
                      <a:cubicBezTo>
                        <a:pt x="1891247" y="577659"/>
                        <a:pt x="1803386" y="539103"/>
                        <a:pt x="1753122" y="506447"/>
                      </a:cubicBezTo>
                      <a:lnTo>
                        <a:pt x="769719" y="507063"/>
                      </a:lnTo>
                      <a:cubicBezTo>
                        <a:pt x="484411" y="522399"/>
                        <a:pt x="332421" y="1412151"/>
                        <a:pt x="750344" y="1668752"/>
                      </a:cubicBezTo>
                      <a:lnTo>
                        <a:pt x="1695065" y="1668136"/>
                      </a:lnTo>
                      <a:cubicBezTo>
                        <a:pt x="1745329" y="1638200"/>
                        <a:pt x="1851560" y="1551340"/>
                        <a:pt x="1944396" y="1472322"/>
                      </a:cubicBezTo>
                      <a:lnTo>
                        <a:pt x="2015630" y="1410882"/>
                      </a:lnTo>
                      <a:lnTo>
                        <a:pt x="2299265" y="1410882"/>
                      </a:lnTo>
                      <a:lnTo>
                        <a:pt x="2415252" y="1410882"/>
                      </a:lnTo>
                      <a:lnTo>
                        <a:pt x="2415042" y="1417433"/>
                      </a:lnTo>
                      <a:cubicBezTo>
                        <a:pt x="2359286" y="1843911"/>
                        <a:pt x="2101028" y="2127210"/>
                        <a:pt x="1722873" y="2156947"/>
                      </a:cubicBezTo>
                      <a:cubicBezTo>
                        <a:pt x="1396023" y="2178921"/>
                        <a:pt x="1058610" y="2176538"/>
                        <a:pt x="678255" y="2164079"/>
                      </a:cubicBezTo>
                      <a:cubicBezTo>
                        <a:pt x="203679" y="2153696"/>
                        <a:pt x="-36992" y="1574243"/>
                        <a:pt x="4621" y="1112947"/>
                      </a:cubicBezTo>
                      <a:cubicBezTo>
                        <a:pt x="-33489" y="323179"/>
                        <a:pt x="384835" y="30152"/>
                        <a:pt x="779543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/>
                  <a:endParaRPr lang="en-US" sz="1350" kern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37" name="Group 36"/>
            <p:cNvGrpSpPr/>
            <p:nvPr/>
          </p:nvGrpSpPr>
          <p:grpSpPr>
            <a:xfrm>
              <a:off x="1698699" y="1983581"/>
              <a:ext cx="1134080" cy="2352084"/>
              <a:chOff x="1698699" y="1983581"/>
              <a:chExt cx="1134080" cy="2352084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1734906" y="2882425"/>
                <a:ext cx="1097873" cy="1453240"/>
                <a:chOff x="6089428" y="4117604"/>
                <a:chExt cx="1303835" cy="1725874"/>
              </a:xfrm>
              <a:solidFill>
                <a:srgbClr val="404040"/>
              </a:solidFill>
            </p:grpSpPr>
            <p:sp>
              <p:nvSpPr>
                <p:cNvPr id="34" name="Freeform 33"/>
                <p:cNvSpPr/>
                <p:nvPr/>
              </p:nvSpPr>
              <p:spPr>
                <a:xfrm rot="1612993" flipH="1">
                  <a:off x="6089428" y="4117604"/>
                  <a:ext cx="1303835" cy="1725874"/>
                </a:xfrm>
                <a:custGeom>
                  <a:avLst/>
                  <a:gdLst>
                    <a:gd name="connsiteX0" fmla="*/ 1263089 w 1293117"/>
                    <a:gd name="connsiteY0" fmla="*/ 347587 h 1683095"/>
                    <a:gd name="connsiteX1" fmla="*/ 1198588 w 1293117"/>
                    <a:gd name="connsiteY1" fmla="*/ 343047 h 1683095"/>
                    <a:gd name="connsiteX2" fmla="*/ 911711 w 1293117"/>
                    <a:gd name="connsiteY2" fmla="*/ 532050 h 1683095"/>
                    <a:gd name="connsiteX3" fmla="*/ 836272 w 1293117"/>
                    <a:gd name="connsiteY3" fmla="*/ 582436 h 1683095"/>
                    <a:gd name="connsiteX4" fmla="*/ 612672 w 1293117"/>
                    <a:gd name="connsiteY4" fmla="*/ 469080 h 1683095"/>
                    <a:gd name="connsiteX5" fmla="*/ 612672 w 1293117"/>
                    <a:gd name="connsiteY5" fmla="*/ 49656 h 1683095"/>
                    <a:gd name="connsiteX6" fmla="*/ 576644 w 1293117"/>
                    <a:gd name="connsiteY6" fmla="*/ 3902 h 1683095"/>
                    <a:gd name="connsiteX7" fmla="*/ 553684 w 1293117"/>
                    <a:gd name="connsiteY7" fmla="*/ 0 h 1683095"/>
                    <a:gd name="connsiteX8" fmla="*/ 494696 w 1293117"/>
                    <a:gd name="connsiteY8" fmla="*/ 49656 h 1683095"/>
                    <a:gd name="connsiteX9" fmla="*/ 491346 w 1293117"/>
                    <a:gd name="connsiteY9" fmla="*/ 294358 h 1683095"/>
                    <a:gd name="connsiteX10" fmla="*/ 488021 w 1293117"/>
                    <a:gd name="connsiteY10" fmla="*/ 537230 h 1683095"/>
                    <a:gd name="connsiteX11" fmla="*/ 1360 w 1293117"/>
                    <a:gd name="connsiteY11" fmla="*/ 1486707 h 1683095"/>
                    <a:gd name="connsiteX12" fmla="*/ 158890 w 1293117"/>
                    <a:gd name="connsiteY12" fmla="*/ 1572443 h 1683095"/>
                    <a:gd name="connsiteX13" fmla="*/ 413156 w 1293117"/>
                    <a:gd name="connsiteY13" fmla="*/ 1070896 h 1683095"/>
                    <a:gd name="connsiteX14" fmla="*/ 459678 w 1293117"/>
                    <a:gd name="connsiteY14" fmla="*/ 1094517 h 1683095"/>
                    <a:gd name="connsiteX15" fmla="*/ 204806 w 1293117"/>
                    <a:gd name="connsiteY15" fmla="*/ 1593079 h 1683095"/>
                    <a:gd name="connsiteX16" fmla="*/ 360994 w 1293117"/>
                    <a:gd name="connsiteY16" fmla="*/ 1673113 h 1683095"/>
                    <a:gd name="connsiteX17" fmla="*/ 713908 w 1293117"/>
                    <a:gd name="connsiteY17" fmla="*/ 963516 h 1683095"/>
                    <a:gd name="connsiteX18" fmla="*/ 829481 w 1293117"/>
                    <a:gd name="connsiteY18" fmla="*/ 732678 h 1683095"/>
                    <a:gd name="connsiteX19" fmla="*/ 830389 w 1293117"/>
                    <a:gd name="connsiteY19" fmla="*/ 737503 h 1683095"/>
                    <a:gd name="connsiteX20" fmla="*/ 1270597 w 1293117"/>
                    <a:gd name="connsiteY20" fmla="*/ 450876 h 1683095"/>
                    <a:gd name="connsiteX21" fmla="*/ 1280729 w 1293117"/>
                    <a:gd name="connsiteY21" fmla="*/ 366151 h 1683095"/>
                    <a:gd name="connsiteX22" fmla="*/ 1263089 w 1293117"/>
                    <a:gd name="connsiteY22" fmla="*/ 347587 h 1683095"/>
                    <a:gd name="connsiteX0" fmla="*/ 1263427 w 1293455"/>
                    <a:gd name="connsiteY0" fmla="*/ 347587 h 1683095"/>
                    <a:gd name="connsiteX1" fmla="*/ 1198926 w 1293455"/>
                    <a:gd name="connsiteY1" fmla="*/ 343047 h 1683095"/>
                    <a:gd name="connsiteX2" fmla="*/ 912049 w 1293455"/>
                    <a:gd name="connsiteY2" fmla="*/ 532050 h 1683095"/>
                    <a:gd name="connsiteX3" fmla="*/ 836610 w 1293455"/>
                    <a:gd name="connsiteY3" fmla="*/ 582436 h 1683095"/>
                    <a:gd name="connsiteX4" fmla="*/ 613010 w 1293455"/>
                    <a:gd name="connsiteY4" fmla="*/ 469080 h 1683095"/>
                    <a:gd name="connsiteX5" fmla="*/ 613010 w 1293455"/>
                    <a:gd name="connsiteY5" fmla="*/ 49656 h 1683095"/>
                    <a:gd name="connsiteX6" fmla="*/ 576982 w 1293455"/>
                    <a:gd name="connsiteY6" fmla="*/ 3902 h 1683095"/>
                    <a:gd name="connsiteX7" fmla="*/ 554022 w 1293455"/>
                    <a:gd name="connsiteY7" fmla="*/ 0 h 1683095"/>
                    <a:gd name="connsiteX8" fmla="*/ 495034 w 1293455"/>
                    <a:gd name="connsiteY8" fmla="*/ 49656 h 1683095"/>
                    <a:gd name="connsiteX9" fmla="*/ 491684 w 1293455"/>
                    <a:gd name="connsiteY9" fmla="*/ 294358 h 1683095"/>
                    <a:gd name="connsiteX10" fmla="*/ 488359 w 1293455"/>
                    <a:gd name="connsiteY10" fmla="*/ 537230 h 1683095"/>
                    <a:gd name="connsiteX11" fmla="*/ 1698 w 1293455"/>
                    <a:gd name="connsiteY11" fmla="*/ 1486707 h 1683095"/>
                    <a:gd name="connsiteX12" fmla="*/ 159228 w 1293455"/>
                    <a:gd name="connsiteY12" fmla="*/ 1572443 h 1683095"/>
                    <a:gd name="connsiteX13" fmla="*/ 413494 w 1293455"/>
                    <a:gd name="connsiteY13" fmla="*/ 1070896 h 1683095"/>
                    <a:gd name="connsiteX14" fmla="*/ 460016 w 1293455"/>
                    <a:gd name="connsiteY14" fmla="*/ 1094517 h 1683095"/>
                    <a:gd name="connsiteX15" fmla="*/ 205144 w 1293455"/>
                    <a:gd name="connsiteY15" fmla="*/ 1593079 h 1683095"/>
                    <a:gd name="connsiteX16" fmla="*/ 361332 w 1293455"/>
                    <a:gd name="connsiteY16" fmla="*/ 1673113 h 1683095"/>
                    <a:gd name="connsiteX17" fmla="*/ 714246 w 1293455"/>
                    <a:gd name="connsiteY17" fmla="*/ 963516 h 1683095"/>
                    <a:gd name="connsiteX18" fmla="*/ 829819 w 1293455"/>
                    <a:gd name="connsiteY18" fmla="*/ 732678 h 1683095"/>
                    <a:gd name="connsiteX19" fmla="*/ 830727 w 1293455"/>
                    <a:gd name="connsiteY19" fmla="*/ 737503 h 1683095"/>
                    <a:gd name="connsiteX20" fmla="*/ 1270935 w 1293455"/>
                    <a:gd name="connsiteY20" fmla="*/ 450876 h 1683095"/>
                    <a:gd name="connsiteX21" fmla="*/ 1281067 w 1293455"/>
                    <a:gd name="connsiteY21" fmla="*/ 366151 h 1683095"/>
                    <a:gd name="connsiteX22" fmla="*/ 1263427 w 1293455"/>
                    <a:gd name="connsiteY22" fmla="*/ 347587 h 1683095"/>
                    <a:gd name="connsiteX0" fmla="*/ 1272694 w 1302722"/>
                    <a:gd name="connsiteY0" fmla="*/ 347587 h 1683095"/>
                    <a:gd name="connsiteX1" fmla="*/ 1208193 w 1302722"/>
                    <a:gd name="connsiteY1" fmla="*/ 343047 h 1683095"/>
                    <a:gd name="connsiteX2" fmla="*/ 921316 w 1302722"/>
                    <a:gd name="connsiteY2" fmla="*/ 532050 h 1683095"/>
                    <a:gd name="connsiteX3" fmla="*/ 845877 w 1302722"/>
                    <a:gd name="connsiteY3" fmla="*/ 582436 h 1683095"/>
                    <a:gd name="connsiteX4" fmla="*/ 622277 w 1302722"/>
                    <a:gd name="connsiteY4" fmla="*/ 469080 h 1683095"/>
                    <a:gd name="connsiteX5" fmla="*/ 622277 w 1302722"/>
                    <a:gd name="connsiteY5" fmla="*/ 49656 h 1683095"/>
                    <a:gd name="connsiteX6" fmla="*/ 586249 w 1302722"/>
                    <a:gd name="connsiteY6" fmla="*/ 3902 h 1683095"/>
                    <a:gd name="connsiteX7" fmla="*/ 563289 w 1302722"/>
                    <a:gd name="connsiteY7" fmla="*/ 0 h 1683095"/>
                    <a:gd name="connsiteX8" fmla="*/ 504301 w 1302722"/>
                    <a:gd name="connsiteY8" fmla="*/ 49656 h 1683095"/>
                    <a:gd name="connsiteX9" fmla="*/ 500951 w 1302722"/>
                    <a:gd name="connsiteY9" fmla="*/ 294358 h 1683095"/>
                    <a:gd name="connsiteX10" fmla="*/ 497626 w 1302722"/>
                    <a:gd name="connsiteY10" fmla="*/ 537230 h 1683095"/>
                    <a:gd name="connsiteX11" fmla="*/ 10965 w 1302722"/>
                    <a:gd name="connsiteY11" fmla="*/ 1486707 h 1683095"/>
                    <a:gd name="connsiteX12" fmla="*/ 168495 w 1302722"/>
                    <a:gd name="connsiteY12" fmla="*/ 1572443 h 1683095"/>
                    <a:gd name="connsiteX13" fmla="*/ 422761 w 1302722"/>
                    <a:gd name="connsiteY13" fmla="*/ 1070896 h 1683095"/>
                    <a:gd name="connsiteX14" fmla="*/ 469283 w 1302722"/>
                    <a:gd name="connsiteY14" fmla="*/ 1094517 h 1683095"/>
                    <a:gd name="connsiteX15" fmla="*/ 214411 w 1302722"/>
                    <a:gd name="connsiteY15" fmla="*/ 1593079 h 1683095"/>
                    <a:gd name="connsiteX16" fmla="*/ 370599 w 1302722"/>
                    <a:gd name="connsiteY16" fmla="*/ 1673113 h 1683095"/>
                    <a:gd name="connsiteX17" fmla="*/ 723513 w 1302722"/>
                    <a:gd name="connsiteY17" fmla="*/ 963516 h 1683095"/>
                    <a:gd name="connsiteX18" fmla="*/ 839086 w 1302722"/>
                    <a:gd name="connsiteY18" fmla="*/ 732678 h 1683095"/>
                    <a:gd name="connsiteX19" fmla="*/ 839994 w 1302722"/>
                    <a:gd name="connsiteY19" fmla="*/ 737503 h 1683095"/>
                    <a:gd name="connsiteX20" fmla="*/ 1280202 w 1302722"/>
                    <a:gd name="connsiteY20" fmla="*/ 450876 h 1683095"/>
                    <a:gd name="connsiteX21" fmla="*/ 1290334 w 1302722"/>
                    <a:gd name="connsiteY21" fmla="*/ 366151 h 1683095"/>
                    <a:gd name="connsiteX22" fmla="*/ 1272694 w 1302722"/>
                    <a:gd name="connsiteY22" fmla="*/ 347587 h 1683095"/>
                    <a:gd name="connsiteX0" fmla="*/ 1271439 w 1301467"/>
                    <a:gd name="connsiteY0" fmla="*/ 347587 h 1683095"/>
                    <a:gd name="connsiteX1" fmla="*/ 1206938 w 1301467"/>
                    <a:gd name="connsiteY1" fmla="*/ 343047 h 1683095"/>
                    <a:gd name="connsiteX2" fmla="*/ 920061 w 1301467"/>
                    <a:gd name="connsiteY2" fmla="*/ 532050 h 1683095"/>
                    <a:gd name="connsiteX3" fmla="*/ 844622 w 1301467"/>
                    <a:gd name="connsiteY3" fmla="*/ 582436 h 1683095"/>
                    <a:gd name="connsiteX4" fmla="*/ 621022 w 1301467"/>
                    <a:gd name="connsiteY4" fmla="*/ 469080 h 1683095"/>
                    <a:gd name="connsiteX5" fmla="*/ 621022 w 1301467"/>
                    <a:gd name="connsiteY5" fmla="*/ 49656 h 1683095"/>
                    <a:gd name="connsiteX6" fmla="*/ 584994 w 1301467"/>
                    <a:gd name="connsiteY6" fmla="*/ 3902 h 1683095"/>
                    <a:gd name="connsiteX7" fmla="*/ 562034 w 1301467"/>
                    <a:gd name="connsiteY7" fmla="*/ 0 h 1683095"/>
                    <a:gd name="connsiteX8" fmla="*/ 503046 w 1301467"/>
                    <a:gd name="connsiteY8" fmla="*/ 49656 h 1683095"/>
                    <a:gd name="connsiteX9" fmla="*/ 499696 w 1301467"/>
                    <a:gd name="connsiteY9" fmla="*/ 294358 h 1683095"/>
                    <a:gd name="connsiteX10" fmla="*/ 496371 w 1301467"/>
                    <a:gd name="connsiteY10" fmla="*/ 537230 h 1683095"/>
                    <a:gd name="connsiteX11" fmla="*/ 9710 w 1301467"/>
                    <a:gd name="connsiteY11" fmla="*/ 1486707 h 1683095"/>
                    <a:gd name="connsiteX12" fmla="*/ 167240 w 1301467"/>
                    <a:gd name="connsiteY12" fmla="*/ 1572443 h 1683095"/>
                    <a:gd name="connsiteX13" fmla="*/ 421506 w 1301467"/>
                    <a:gd name="connsiteY13" fmla="*/ 1070896 h 1683095"/>
                    <a:gd name="connsiteX14" fmla="*/ 468028 w 1301467"/>
                    <a:gd name="connsiteY14" fmla="*/ 1094517 h 1683095"/>
                    <a:gd name="connsiteX15" fmla="*/ 213156 w 1301467"/>
                    <a:gd name="connsiteY15" fmla="*/ 1593079 h 1683095"/>
                    <a:gd name="connsiteX16" fmla="*/ 369344 w 1301467"/>
                    <a:gd name="connsiteY16" fmla="*/ 1673113 h 1683095"/>
                    <a:gd name="connsiteX17" fmla="*/ 722258 w 1301467"/>
                    <a:gd name="connsiteY17" fmla="*/ 963516 h 1683095"/>
                    <a:gd name="connsiteX18" fmla="*/ 837831 w 1301467"/>
                    <a:gd name="connsiteY18" fmla="*/ 732678 h 1683095"/>
                    <a:gd name="connsiteX19" fmla="*/ 838739 w 1301467"/>
                    <a:gd name="connsiteY19" fmla="*/ 737503 h 1683095"/>
                    <a:gd name="connsiteX20" fmla="*/ 1278947 w 1301467"/>
                    <a:gd name="connsiteY20" fmla="*/ 450876 h 1683095"/>
                    <a:gd name="connsiteX21" fmla="*/ 1289079 w 1301467"/>
                    <a:gd name="connsiteY21" fmla="*/ 366151 h 1683095"/>
                    <a:gd name="connsiteX22" fmla="*/ 1271439 w 1301467"/>
                    <a:gd name="connsiteY22" fmla="*/ 347587 h 1683095"/>
                    <a:gd name="connsiteX0" fmla="*/ 1273362 w 1303390"/>
                    <a:gd name="connsiteY0" fmla="*/ 347587 h 1683095"/>
                    <a:gd name="connsiteX1" fmla="*/ 1208861 w 1303390"/>
                    <a:gd name="connsiteY1" fmla="*/ 343047 h 1683095"/>
                    <a:gd name="connsiteX2" fmla="*/ 921984 w 1303390"/>
                    <a:gd name="connsiteY2" fmla="*/ 532050 h 1683095"/>
                    <a:gd name="connsiteX3" fmla="*/ 846545 w 1303390"/>
                    <a:gd name="connsiteY3" fmla="*/ 582436 h 1683095"/>
                    <a:gd name="connsiteX4" fmla="*/ 622945 w 1303390"/>
                    <a:gd name="connsiteY4" fmla="*/ 469080 h 1683095"/>
                    <a:gd name="connsiteX5" fmla="*/ 622945 w 1303390"/>
                    <a:gd name="connsiteY5" fmla="*/ 49656 h 1683095"/>
                    <a:gd name="connsiteX6" fmla="*/ 586917 w 1303390"/>
                    <a:gd name="connsiteY6" fmla="*/ 3902 h 1683095"/>
                    <a:gd name="connsiteX7" fmla="*/ 563957 w 1303390"/>
                    <a:gd name="connsiteY7" fmla="*/ 0 h 1683095"/>
                    <a:gd name="connsiteX8" fmla="*/ 504969 w 1303390"/>
                    <a:gd name="connsiteY8" fmla="*/ 49656 h 1683095"/>
                    <a:gd name="connsiteX9" fmla="*/ 501619 w 1303390"/>
                    <a:gd name="connsiteY9" fmla="*/ 294358 h 1683095"/>
                    <a:gd name="connsiteX10" fmla="*/ 498294 w 1303390"/>
                    <a:gd name="connsiteY10" fmla="*/ 537230 h 1683095"/>
                    <a:gd name="connsiteX11" fmla="*/ 11633 w 1303390"/>
                    <a:gd name="connsiteY11" fmla="*/ 1486707 h 1683095"/>
                    <a:gd name="connsiteX12" fmla="*/ 169163 w 1303390"/>
                    <a:gd name="connsiteY12" fmla="*/ 1572443 h 1683095"/>
                    <a:gd name="connsiteX13" fmla="*/ 423429 w 1303390"/>
                    <a:gd name="connsiteY13" fmla="*/ 1070896 h 1683095"/>
                    <a:gd name="connsiteX14" fmla="*/ 469951 w 1303390"/>
                    <a:gd name="connsiteY14" fmla="*/ 1094517 h 1683095"/>
                    <a:gd name="connsiteX15" fmla="*/ 215079 w 1303390"/>
                    <a:gd name="connsiteY15" fmla="*/ 1593079 h 1683095"/>
                    <a:gd name="connsiteX16" fmla="*/ 371267 w 1303390"/>
                    <a:gd name="connsiteY16" fmla="*/ 1673113 h 1683095"/>
                    <a:gd name="connsiteX17" fmla="*/ 724181 w 1303390"/>
                    <a:gd name="connsiteY17" fmla="*/ 963516 h 1683095"/>
                    <a:gd name="connsiteX18" fmla="*/ 839754 w 1303390"/>
                    <a:gd name="connsiteY18" fmla="*/ 732678 h 1683095"/>
                    <a:gd name="connsiteX19" fmla="*/ 840662 w 1303390"/>
                    <a:gd name="connsiteY19" fmla="*/ 737503 h 1683095"/>
                    <a:gd name="connsiteX20" fmla="*/ 1280870 w 1303390"/>
                    <a:gd name="connsiteY20" fmla="*/ 450876 h 1683095"/>
                    <a:gd name="connsiteX21" fmla="*/ 1291002 w 1303390"/>
                    <a:gd name="connsiteY21" fmla="*/ 366151 h 1683095"/>
                    <a:gd name="connsiteX22" fmla="*/ 1273362 w 1303390"/>
                    <a:gd name="connsiteY22" fmla="*/ 347587 h 1683095"/>
                    <a:gd name="connsiteX0" fmla="*/ 1273807 w 1303835"/>
                    <a:gd name="connsiteY0" fmla="*/ 347587 h 1683095"/>
                    <a:gd name="connsiteX1" fmla="*/ 1209306 w 1303835"/>
                    <a:gd name="connsiteY1" fmla="*/ 343047 h 1683095"/>
                    <a:gd name="connsiteX2" fmla="*/ 922429 w 1303835"/>
                    <a:gd name="connsiteY2" fmla="*/ 532050 h 1683095"/>
                    <a:gd name="connsiteX3" fmla="*/ 846990 w 1303835"/>
                    <a:gd name="connsiteY3" fmla="*/ 582436 h 1683095"/>
                    <a:gd name="connsiteX4" fmla="*/ 623390 w 1303835"/>
                    <a:gd name="connsiteY4" fmla="*/ 469080 h 1683095"/>
                    <a:gd name="connsiteX5" fmla="*/ 623390 w 1303835"/>
                    <a:gd name="connsiteY5" fmla="*/ 49656 h 1683095"/>
                    <a:gd name="connsiteX6" fmla="*/ 587362 w 1303835"/>
                    <a:gd name="connsiteY6" fmla="*/ 3902 h 1683095"/>
                    <a:gd name="connsiteX7" fmla="*/ 564402 w 1303835"/>
                    <a:gd name="connsiteY7" fmla="*/ 0 h 1683095"/>
                    <a:gd name="connsiteX8" fmla="*/ 505414 w 1303835"/>
                    <a:gd name="connsiteY8" fmla="*/ 49656 h 1683095"/>
                    <a:gd name="connsiteX9" fmla="*/ 502064 w 1303835"/>
                    <a:gd name="connsiteY9" fmla="*/ 294358 h 1683095"/>
                    <a:gd name="connsiteX10" fmla="*/ 498739 w 1303835"/>
                    <a:gd name="connsiteY10" fmla="*/ 537230 h 1683095"/>
                    <a:gd name="connsiteX11" fmla="*/ 12078 w 1303835"/>
                    <a:gd name="connsiteY11" fmla="*/ 1486707 h 1683095"/>
                    <a:gd name="connsiteX12" fmla="*/ 169608 w 1303835"/>
                    <a:gd name="connsiteY12" fmla="*/ 1572443 h 1683095"/>
                    <a:gd name="connsiteX13" fmla="*/ 423874 w 1303835"/>
                    <a:gd name="connsiteY13" fmla="*/ 1070896 h 1683095"/>
                    <a:gd name="connsiteX14" fmla="*/ 470396 w 1303835"/>
                    <a:gd name="connsiteY14" fmla="*/ 1094517 h 1683095"/>
                    <a:gd name="connsiteX15" fmla="*/ 215524 w 1303835"/>
                    <a:gd name="connsiteY15" fmla="*/ 1593079 h 1683095"/>
                    <a:gd name="connsiteX16" fmla="*/ 371712 w 1303835"/>
                    <a:gd name="connsiteY16" fmla="*/ 1673113 h 1683095"/>
                    <a:gd name="connsiteX17" fmla="*/ 724626 w 1303835"/>
                    <a:gd name="connsiteY17" fmla="*/ 963516 h 1683095"/>
                    <a:gd name="connsiteX18" fmla="*/ 840199 w 1303835"/>
                    <a:gd name="connsiteY18" fmla="*/ 732678 h 1683095"/>
                    <a:gd name="connsiteX19" fmla="*/ 841107 w 1303835"/>
                    <a:gd name="connsiteY19" fmla="*/ 737503 h 1683095"/>
                    <a:gd name="connsiteX20" fmla="*/ 1281315 w 1303835"/>
                    <a:gd name="connsiteY20" fmla="*/ 450876 h 1683095"/>
                    <a:gd name="connsiteX21" fmla="*/ 1291447 w 1303835"/>
                    <a:gd name="connsiteY21" fmla="*/ 366151 h 1683095"/>
                    <a:gd name="connsiteX22" fmla="*/ 1273807 w 1303835"/>
                    <a:gd name="connsiteY22" fmla="*/ 347587 h 1683095"/>
                    <a:gd name="connsiteX0" fmla="*/ 1273807 w 1303835"/>
                    <a:gd name="connsiteY0" fmla="*/ 347587 h 1696412"/>
                    <a:gd name="connsiteX1" fmla="*/ 1209306 w 1303835"/>
                    <a:gd name="connsiteY1" fmla="*/ 343047 h 1696412"/>
                    <a:gd name="connsiteX2" fmla="*/ 922429 w 1303835"/>
                    <a:gd name="connsiteY2" fmla="*/ 532050 h 1696412"/>
                    <a:gd name="connsiteX3" fmla="*/ 846990 w 1303835"/>
                    <a:gd name="connsiteY3" fmla="*/ 582436 h 1696412"/>
                    <a:gd name="connsiteX4" fmla="*/ 623390 w 1303835"/>
                    <a:gd name="connsiteY4" fmla="*/ 469080 h 1696412"/>
                    <a:gd name="connsiteX5" fmla="*/ 623390 w 1303835"/>
                    <a:gd name="connsiteY5" fmla="*/ 49656 h 1696412"/>
                    <a:gd name="connsiteX6" fmla="*/ 587362 w 1303835"/>
                    <a:gd name="connsiteY6" fmla="*/ 3902 h 1696412"/>
                    <a:gd name="connsiteX7" fmla="*/ 564402 w 1303835"/>
                    <a:gd name="connsiteY7" fmla="*/ 0 h 1696412"/>
                    <a:gd name="connsiteX8" fmla="*/ 505414 w 1303835"/>
                    <a:gd name="connsiteY8" fmla="*/ 49656 h 1696412"/>
                    <a:gd name="connsiteX9" fmla="*/ 502064 w 1303835"/>
                    <a:gd name="connsiteY9" fmla="*/ 294358 h 1696412"/>
                    <a:gd name="connsiteX10" fmla="*/ 498739 w 1303835"/>
                    <a:gd name="connsiteY10" fmla="*/ 537230 h 1696412"/>
                    <a:gd name="connsiteX11" fmla="*/ 12078 w 1303835"/>
                    <a:gd name="connsiteY11" fmla="*/ 1486707 h 1696412"/>
                    <a:gd name="connsiteX12" fmla="*/ 169608 w 1303835"/>
                    <a:gd name="connsiteY12" fmla="*/ 1572443 h 1696412"/>
                    <a:gd name="connsiteX13" fmla="*/ 423874 w 1303835"/>
                    <a:gd name="connsiteY13" fmla="*/ 1070896 h 1696412"/>
                    <a:gd name="connsiteX14" fmla="*/ 470396 w 1303835"/>
                    <a:gd name="connsiteY14" fmla="*/ 1094517 h 1696412"/>
                    <a:gd name="connsiteX15" fmla="*/ 215524 w 1303835"/>
                    <a:gd name="connsiteY15" fmla="*/ 1593079 h 1696412"/>
                    <a:gd name="connsiteX16" fmla="*/ 371712 w 1303835"/>
                    <a:gd name="connsiteY16" fmla="*/ 1673113 h 1696412"/>
                    <a:gd name="connsiteX17" fmla="*/ 724626 w 1303835"/>
                    <a:gd name="connsiteY17" fmla="*/ 963516 h 1696412"/>
                    <a:gd name="connsiteX18" fmla="*/ 840199 w 1303835"/>
                    <a:gd name="connsiteY18" fmla="*/ 732678 h 1696412"/>
                    <a:gd name="connsiteX19" fmla="*/ 841107 w 1303835"/>
                    <a:gd name="connsiteY19" fmla="*/ 737503 h 1696412"/>
                    <a:gd name="connsiteX20" fmla="*/ 1281315 w 1303835"/>
                    <a:gd name="connsiteY20" fmla="*/ 450876 h 1696412"/>
                    <a:gd name="connsiteX21" fmla="*/ 1291447 w 1303835"/>
                    <a:gd name="connsiteY21" fmla="*/ 366151 h 1696412"/>
                    <a:gd name="connsiteX22" fmla="*/ 1273807 w 1303835"/>
                    <a:gd name="connsiteY22" fmla="*/ 347587 h 1696412"/>
                    <a:gd name="connsiteX0" fmla="*/ 1273807 w 1303835"/>
                    <a:gd name="connsiteY0" fmla="*/ 347587 h 1716329"/>
                    <a:gd name="connsiteX1" fmla="*/ 1209306 w 1303835"/>
                    <a:gd name="connsiteY1" fmla="*/ 343047 h 1716329"/>
                    <a:gd name="connsiteX2" fmla="*/ 922429 w 1303835"/>
                    <a:gd name="connsiteY2" fmla="*/ 532050 h 1716329"/>
                    <a:gd name="connsiteX3" fmla="*/ 846990 w 1303835"/>
                    <a:gd name="connsiteY3" fmla="*/ 582436 h 1716329"/>
                    <a:gd name="connsiteX4" fmla="*/ 623390 w 1303835"/>
                    <a:gd name="connsiteY4" fmla="*/ 469080 h 1716329"/>
                    <a:gd name="connsiteX5" fmla="*/ 623390 w 1303835"/>
                    <a:gd name="connsiteY5" fmla="*/ 49656 h 1716329"/>
                    <a:gd name="connsiteX6" fmla="*/ 587362 w 1303835"/>
                    <a:gd name="connsiteY6" fmla="*/ 3902 h 1716329"/>
                    <a:gd name="connsiteX7" fmla="*/ 564402 w 1303835"/>
                    <a:gd name="connsiteY7" fmla="*/ 0 h 1716329"/>
                    <a:gd name="connsiteX8" fmla="*/ 505414 w 1303835"/>
                    <a:gd name="connsiteY8" fmla="*/ 49656 h 1716329"/>
                    <a:gd name="connsiteX9" fmla="*/ 502064 w 1303835"/>
                    <a:gd name="connsiteY9" fmla="*/ 294358 h 1716329"/>
                    <a:gd name="connsiteX10" fmla="*/ 498739 w 1303835"/>
                    <a:gd name="connsiteY10" fmla="*/ 537230 h 1716329"/>
                    <a:gd name="connsiteX11" fmla="*/ 12078 w 1303835"/>
                    <a:gd name="connsiteY11" fmla="*/ 1486707 h 1716329"/>
                    <a:gd name="connsiteX12" fmla="*/ 169608 w 1303835"/>
                    <a:gd name="connsiteY12" fmla="*/ 1572443 h 1716329"/>
                    <a:gd name="connsiteX13" fmla="*/ 423874 w 1303835"/>
                    <a:gd name="connsiteY13" fmla="*/ 1070896 h 1716329"/>
                    <a:gd name="connsiteX14" fmla="*/ 470396 w 1303835"/>
                    <a:gd name="connsiteY14" fmla="*/ 1094517 h 1716329"/>
                    <a:gd name="connsiteX15" fmla="*/ 215524 w 1303835"/>
                    <a:gd name="connsiteY15" fmla="*/ 1593079 h 1716329"/>
                    <a:gd name="connsiteX16" fmla="*/ 371712 w 1303835"/>
                    <a:gd name="connsiteY16" fmla="*/ 1673113 h 1716329"/>
                    <a:gd name="connsiteX17" fmla="*/ 724626 w 1303835"/>
                    <a:gd name="connsiteY17" fmla="*/ 963516 h 1716329"/>
                    <a:gd name="connsiteX18" fmla="*/ 840199 w 1303835"/>
                    <a:gd name="connsiteY18" fmla="*/ 732678 h 1716329"/>
                    <a:gd name="connsiteX19" fmla="*/ 841107 w 1303835"/>
                    <a:gd name="connsiteY19" fmla="*/ 737503 h 1716329"/>
                    <a:gd name="connsiteX20" fmla="*/ 1281315 w 1303835"/>
                    <a:gd name="connsiteY20" fmla="*/ 450876 h 1716329"/>
                    <a:gd name="connsiteX21" fmla="*/ 1291447 w 1303835"/>
                    <a:gd name="connsiteY21" fmla="*/ 366151 h 1716329"/>
                    <a:gd name="connsiteX22" fmla="*/ 1273807 w 1303835"/>
                    <a:gd name="connsiteY22" fmla="*/ 347587 h 1716329"/>
                    <a:gd name="connsiteX0" fmla="*/ 1273807 w 1303835"/>
                    <a:gd name="connsiteY0" fmla="*/ 347587 h 1720209"/>
                    <a:gd name="connsiteX1" fmla="*/ 1209306 w 1303835"/>
                    <a:gd name="connsiteY1" fmla="*/ 343047 h 1720209"/>
                    <a:gd name="connsiteX2" fmla="*/ 922429 w 1303835"/>
                    <a:gd name="connsiteY2" fmla="*/ 532050 h 1720209"/>
                    <a:gd name="connsiteX3" fmla="*/ 846990 w 1303835"/>
                    <a:gd name="connsiteY3" fmla="*/ 582436 h 1720209"/>
                    <a:gd name="connsiteX4" fmla="*/ 623390 w 1303835"/>
                    <a:gd name="connsiteY4" fmla="*/ 469080 h 1720209"/>
                    <a:gd name="connsiteX5" fmla="*/ 623390 w 1303835"/>
                    <a:gd name="connsiteY5" fmla="*/ 49656 h 1720209"/>
                    <a:gd name="connsiteX6" fmla="*/ 587362 w 1303835"/>
                    <a:gd name="connsiteY6" fmla="*/ 3902 h 1720209"/>
                    <a:gd name="connsiteX7" fmla="*/ 564402 w 1303835"/>
                    <a:gd name="connsiteY7" fmla="*/ 0 h 1720209"/>
                    <a:gd name="connsiteX8" fmla="*/ 505414 w 1303835"/>
                    <a:gd name="connsiteY8" fmla="*/ 49656 h 1720209"/>
                    <a:gd name="connsiteX9" fmla="*/ 502064 w 1303835"/>
                    <a:gd name="connsiteY9" fmla="*/ 294358 h 1720209"/>
                    <a:gd name="connsiteX10" fmla="*/ 498739 w 1303835"/>
                    <a:gd name="connsiteY10" fmla="*/ 537230 h 1720209"/>
                    <a:gd name="connsiteX11" fmla="*/ 12078 w 1303835"/>
                    <a:gd name="connsiteY11" fmla="*/ 1486707 h 1720209"/>
                    <a:gd name="connsiteX12" fmla="*/ 169608 w 1303835"/>
                    <a:gd name="connsiteY12" fmla="*/ 1572443 h 1720209"/>
                    <a:gd name="connsiteX13" fmla="*/ 423874 w 1303835"/>
                    <a:gd name="connsiteY13" fmla="*/ 1070896 h 1720209"/>
                    <a:gd name="connsiteX14" fmla="*/ 470396 w 1303835"/>
                    <a:gd name="connsiteY14" fmla="*/ 1094517 h 1720209"/>
                    <a:gd name="connsiteX15" fmla="*/ 215524 w 1303835"/>
                    <a:gd name="connsiteY15" fmla="*/ 1593079 h 1720209"/>
                    <a:gd name="connsiteX16" fmla="*/ 371712 w 1303835"/>
                    <a:gd name="connsiteY16" fmla="*/ 1673113 h 1720209"/>
                    <a:gd name="connsiteX17" fmla="*/ 724626 w 1303835"/>
                    <a:gd name="connsiteY17" fmla="*/ 963516 h 1720209"/>
                    <a:gd name="connsiteX18" fmla="*/ 840199 w 1303835"/>
                    <a:gd name="connsiteY18" fmla="*/ 732678 h 1720209"/>
                    <a:gd name="connsiteX19" fmla="*/ 841107 w 1303835"/>
                    <a:gd name="connsiteY19" fmla="*/ 737503 h 1720209"/>
                    <a:gd name="connsiteX20" fmla="*/ 1281315 w 1303835"/>
                    <a:gd name="connsiteY20" fmla="*/ 450876 h 1720209"/>
                    <a:gd name="connsiteX21" fmla="*/ 1291447 w 1303835"/>
                    <a:gd name="connsiteY21" fmla="*/ 366151 h 1720209"/>
                    <a:gd name="connsiteX22" fmla="*/ 1273807 w 1303835"/>
                    <a:gd name="connsiteY22" fmla="*/ 347587 h 1720209"/>
                    <a:gd name="connsiteX0" fmla="*/ 1273807 w 1303835"/>
                    <a:gd name="connsiteY0" fmla="*/ 347587 h 1721401"/>
                    <a:gd name="connsiteX1" fmla="*/ 1209306 w 1303835"/>
                    <a:gd name="connsiteY1" fmla="*/ 343047 h 1721401"/>
                    <a:gd name="connsiteX2" fmla="*/ 922429 w 1303835"/>
                    <a:gd name="connsiteY2" fmla="*/ 532050 h 1721401"/>
                    <a:gd name="connsiteX3" fmla="*/ 846990 w 1303835"/>
                    <a:gd name="connsiteY3" fmla="*/ 582436 h 1721401"/>
                    <a:gd name="connsiteX4" fmla="*/ 623390 w 1303835"/>
                    <a:gd name="connsiteY4" fmla="*/ 469080 h 1721401"/>
                    <a:gd name="connsiteX5" fmla="*/ 623390 w 1303835"/>
                    <a:gd name="connsiteY5" fmla="*/ 49656 h 1721401"/>
                    <a:gd name="connsiteX6" fmla="*/ 587362 w 1303835"/>
                    <a:gd name="connsiteY6" fmla="*/ 3902 h 1721401"/>
                    <a:gd name="connsiteX7" fmla="*/ 564402 w 1303835"/>
                    <a:gd name="connsiteY7" fmla="*/ 0 h 1721401"/>
                    <a:gd name="connsiteX8" fmla="*/ 505414 w 1303835"/>
                    <a:gd name="connsiteY8" fmla="*/ 49656 h 1721401"/>
                    <a:gd name="connsiteX9" fmla="*/ 502064 w 1303835"/>
                    <a:gd name="connsiteY9" fmla="*/ 294358 h 1721401"/>
                    <a:gd name="connsiteX10" fmla="*/ 498739 w 1303835"/>
                    <a:gd name="connsiteY10" fmla="*/ 537230 h 1721401"/>
                    <a:gd name="connsiteX11" fmla="*/ 12078 w 1303835"/>
                    <a:gd name="connsiteY11" fmla="*/ 1486707 h 1721401"/>
                    <a:gd name="connsiteX12" fmla="*/ 169608 w 1303835"/>
                    <a:gd name="connsiteY12" fmla="*/ 1572443 h 1721401"/>
                    <a:gd name="connsiteX13" fmla="*/ 423874 w 1303835"/>
                    <a:gd name="connsiteY13" fmla="*/ 1070896 h 1721401"/>
                    <a:gd name="connsiteX14" fmla="*/ 470396 w 1303835"/>
                    <a:gd name="connsiteY14" fmla="*/ 1094517 h 1721401"/>
                    <a:gd name="connsiteX15" fmla="*/ 215524 w 1303835"/>
                    <a:gd name="connsiteY15" fmla="*/ 1593079 h 1721401"/>
                    <a:gd name="connsiteX16" fmla="*/ 371712 w 1303835"/>
                    <a:gd name="connsiteY16" fmla="*/ 1673113 h 1721401"/>
                    <a:gd name="connsiteX17" fmla="*/ 724626 w 1303835"/>
                    <a:gd name="connsiteY17" fmla="*/ 963516 h 1721401"/>
                    <a:gd name="connsiteX18" fmla="*/ 840199 w 1303835"/>
                    <a:gd name="connsiteY18" fmla="*/ 732678 h 1721401"/>
                    <a:gd name="connsiteX19" fmla="*/ 841107 w 1303835"/>
                    <a:gd name="connsiteY19" fmla="*/ 737503 h 1721401"/>
                    <a:gd name="connsiteX20" fmla="*/ 1281315 w 1303835"/>
                    <a:gd name="connsiteY20" fmla="*/ 450876 h 1721401"/>
                    <a:gd name="connsiteX21" fmla="*/ 1291447 w 1303835"/>
                    <a:gd name="connsiteY21" fmla="*/ 366151 h 1721401"/>
                    <a:gd name="connsiteX22" fmla="*/ 1273807 w 1303835"/>
                    <a:gd name="connsiteY22" fmla="*/ 347587 h 1721401"/>
                    <a:gd name="connsiteX0" fmla="*/ 1273807 w 1303835"/>
                    <a:gd name="connsiteY0" fmla="*/ 347587 h 1726495"/>
                    <a:gd name="connsiteX1" fmla="*/ 1209306 w 1303835"/>
                    <a:gd name="connsiteY1" fmla="*/ 343047 h 1726495"/>
                    <a:gd name="connsiteX2" fmla="*/ 922429 w 1303835"/>
                    <a:gd name="connsiteY2" fmla="*/ 532050 h 1726495"/>
                    <a:gd name="connsiteX3" fmla="*/ 846990 w 1303835"/>
                    <a:gd name="connsiteY3" fmla="*/ 582436 h 1726495"/>
                    <a:gd name="connsiteX4" fmla="*/ 623390 w 1303835"/>
                    <a:gd name="connsiteY4" fmla="*/ 469080 h 1726495"/>
                    <a:gd name="connsiteX5" fmla="*/ 623390 w 1303835"/>
                    <a:gd name="connsiteY5" fmla="*/ 49656 h 1726495"/>
                    <a:gd name="connsiteX6" fmla="*/ 587362 w 1303835"/>
                    <a:gd name="connsiteY6" fmla="*/ 3902 h 1726495"/>
                    <a:gd name="connsiteX7" fmla="*/ 564402 w 1303835"/>
                    <a:gd name="connsiteY7" fmla="*/ 0 h 1726495"/>
                    <a:gd name="connsiteX8" fmla="*/ 505414 w 1303835"/>
                    <a:gd name="connsiteY8" fmla="*/ 49656 h 1726495"/>
                    <a:gd name="connsiteX9" fmla="*/ 502064 w 1303835"/>
                    <a:gd name="connsiteY9" fmla="*/ 294358 h 1726495"/>
                    <a:gd name="connsiteX10" fmla="*/ 498739 w 1303835"/>
                    <a:gd name="connsiteY10" fmla="*/ 537230 h 1726495"/>
                    <a:gd name="connsiteX11" fmla="*/ 12078 w 1303835"/>
                    <a:gd name="connsiteY11" fmla="*/ 1486707 h 1726495"/>
                    <a:gd name="connsiteX12" fmla="*/ 169608 w 1303835"/>
                    <a:gd name="connsiteY12" fmla="*/ 1572443 h 1726495"/>
                    <a:gd name="connsiteX13" fmla="*/ 423874 w 1303835"/>
                    <a:gd name="connsiteY13" fmla="*/ 1070896 h 1726495"/>
                    <a:gd name="connsiteX14" fmla="*/ 470396 w 1303835"/>
                    <a:gd name="connsiteY14" fmla="*/ 1094517 h 1726495"/>
                    <a:gd name="connsiteX15" fmla="*/ 215524 w 1303835"/>
                    <a:gd name="connsiteY15" fmla="*/ 1593079 h 1726495"/>
                    <a:gd name="connsiteX16" fmla="*/ 371712 w 1303835"/>
                    <a:gd name="connsiteY16" fmla="*/ 1673113 h 1726495"/>
                    <a:gd name="connsiteX17" fmla="*/ 724626 w 1303835"/>
                    <a:gd name="connsiteY17" fmla="*/ 963516 h 1726495"/>
                    <a:gd name="connsiteX18" fmla="*/ 840199 w 1303835"/>
                    <a:gd name="connsiteY18" fmla="*/ 732678 h 1726495"/>
                    <a:gd name="connsiteX19" fmla="*/ 841107 w 1303835"/>
                    <a:gd name="connsiteY19" fmla="*/ 737503 h 1726495"/>
                    <a:gd name="connsiteX20" fmla="*/ 1281315 w 1303835"/>
                    <a:gd name="connsiteY20" fmla="*/ 450876 h 1726495"/>
                    <a:gd name="connsiteX21" fmla="*/ 1291447 w 1303835"/>
                    <a:gd name="connsiteY21" fmla="*/ 366151 h 1726495"/>
                    <a:gd name="connsiteX22" fmla="*/ 1273807 w 1303835"/>
                    <a:gd name="connsiteY22" fmla="*/ 347587 h 1726495"/>
                    <a:gd name="connsiteX0" fmla="*/ 1273807 w 1303835"/>
                    <a:gd name="connsiteY0" fmla="*/ 347587 h 1726694"/>
                    <a:gd name="connsiteX1" fmla="*/ 1209306 w 1303835"/>
                    <a:gd name="connsiteY1" fmla="*/ 343047 h 1726694"/>
                    <a:gd name="connsiteX2" fmla="*/ 922429 w 1303835"/>
                    <a:gd name="connsiteY2" fmla="*/ 532050 h 1726694"/>
                    <a:gd name="connsiteX3" fmla="*/ 846990 w 1303835"/>
                    <a:gd name="connsiteY3" fmla="*/ 582436 h 1726694"/>
                    <a:gd name="connsiteX4" fmla="*/ 623390 w 1303835"/>
                    <a:gd name="connsiteY4" fmla="*/ 469080 h 1726694"/>
                    <a:gd name="connsiteX5" fmla="*/ 623390 w 1303835"/>
                    <a:gd name="connsiteY5" fmla="*/ 49656 h 1726694"/>
                    <a:gd name="connsiteX6" fmla="*/ 587362 w 1303835"/>
                    <a:gd name="connsiteY6" fmla="*/ 3902 h 1726694"/>
                    <a:gd name="connsiteX7" fmla="*/ 564402 w 1303835"/>
                    <a:gd name="connsiteY7" fmla="*/ 0 h 1726694"/>
                    <a:gd name="connsiteX8" fmla="*/ 505414 w 1303835"/>
                    <a:gd name="connsiteY8" fmla="*/ 49656 h 1726694"/>
                    <a:gd name="connsiteX9" fmla="*/ 502064 w 1303835"/>
                    <a:gd name="connsiteY9" fmla="*/ 294358 h 1726694"/>
                    <a:gd name="connsiteX10" fmla="*/ 498739 w 1303835"/>
                    <a:gd name="connsiteY10" fmla="*/ 537230 h 1726694"/>
                    <a:gd name="connsiteX11" fmla="*/ 12078 w 1303835"/>
                    <a:gd name="connsiteY11" fmla="*/ 1486707 h 1726694"/>
                    <a:gd name="connsiteX12" fmla="*/ 169608 w 1303835"/>
                    <a:gd name="connsiteY12" fmla="*/ 1572443 h 1726694"/>
                    <a:gd name="connsiteX13" fmla="*/ 423874 w 1303835"/>
                    <a:gd name="connsiteY13" fmla="*/ 1070896 h 1726694"/>
                    <a:gd name="connsiteX14" fmla="*/ 470396 w 1303835"/>
                    <a:gd name="connsiteY14" fmla="*/ 1094517 h 1726694"/>
                    <a:gd name="connsiteX15" fmla="*/ 216872 w 1303835"/>
                    <a:gd name="connsiteY15" fmla="*/ 1593763 h 1726694"/>
                    <a:gd name="connsiteX16" fmla="*/ 371712 w 1303835"/>
                    <a:gd name="connsiteY16" fmla="*/ 1673113 h 1726694"/>
                    <a:gd name="connsiteX17" fmla="*/ 724626 w 1303835"/>
                    <a:gd name="connsiteY17" fmla="*/ 963516 h 1726694"/>
                    <a:gd name="connsiteX18" fmla="*/ 840199 w 1303835"/>
                    <a:gd name="connsiteY18" fmla="*/ 732678 h 1726694"/>
                    <a:gd name="connsiteX19" fmla="*/ 841107 w 1303835"/>
                    <a:gd name="connsiteY19" fmla="*/ 737503 h 1726694"/>
                    <a:gd name="connsiteX20" fmla="*/ 1281315 w 1303835"/>
                    <a:gd name="connsiteY20" fmla="*/ 450876 h 1726694"/>
                    <a:gd name="connsiteX21" fmla="*/ 1291447 w 1303835"/>
                    <a:gd name="connsiteY21" fmla="*/ 366151 h 1726694"/>
                    <a:gd name="connsiteX22" fmla="*/ 1273807 w 1303835"/>
                    <a:gd name="connsiteY22" fmla="*/ 347587 h 1726694"/>
                    <a:gd name="connsiteX0" fmla="*/ 1273807 w 1303835"/>
                    <a:gd name="connsiteY0" fmla="*/ 347587 h 1726298"/>
                    <a:gd name="connsiteX1" fmla="*/ 1209306 w 1303835"/>
                    <a:gd name="connsiteY1" fmla="*/ 343047 h 1726298"/>
                    <a:gd name="connsiteX2" fmla="*/ 922429 w 1303835"/>
                    <a:gd name="connsiteY2" fmla="*/ 532050 h 1726298"/>
                    <a:gd name="connsiteX3" fmla="*/ 846990 w 1303835"/>
                    <a:gd name="connsiteY3" fmla="*/ 582436 h 1726298"/>
                    <a:gd name="connsiteX4" fmla="*/ 623390 w 1303835"/>
                    <a:gd name="connsiteY4" fmla="*/ 469080 h 1726298"/>
                    <a:gd name="connsiteX5" fmla="*/ 623390 w 1303835"/>
                    <a:gd name="connsiteY5" fmla="*/ 49656 h 1726298"/>
                    <a:gd name="connsiteX6" fmla="*/ 587362 w 1303835"/>
                    <a:gd name="connsiteY6" fmla="*/ 3902 h 1726298"/>
                    <a:gd name="connsiteX7" fmla="*/ 564402 w 1303835"/>
                    <a:gd name="connsiteY7" fmla="*/ 0 h 1726298"/>
                    <a:gd name="connsiteX8" fmla="*/ 505414 w 1303835"/>
                    <a:gd name="connsiteY8" fmla="*/ 49656 h 1726298"/>
                    <a:gd name="connsiteX9" fmla="*/ 502064 w 1303835"/>
                    <a:gd name="connsiteY9" fmla="*/ 294358 h 1726298"/>
                    <a:gd name="connsiteX10" fmla="*/ 498739 w 1303835"/>
                    <a:gd name="connsiteY10" fmla="*/ 537230 h 1726298"/>
                    <a:gd name="connsiteX11" fmla="*/ 12078 w 1303835"/>
                    <a:gd name="connsiteY11" fmla="*/ 1486707 h 1726298"/>
                    <a:gd name="connsiteX12" fmla="*/ 169608 w 1303835"/>
                    <a:gd name="connsiteY12" fmla="*/ 1572443 h 1726298"/>
                    <a:gd name="connsiteX13" fmla="*/ 423874 w 1303835"/>
                    <a:gd name="connsiteY13" fmla="*/ 1070896 h 1726298"/>
                    <a:gd name="connsiteX14" fmla="*/ 470396 w 1303835"/>
                    <a:gd name="connsiteY14" fmla="*/ 1094517 h 1726298"/>
                    <a:gd name="connsiteX15" fmla="*/ 214177 w 1303835"/>
                    <a:gd name="connsiteY15" fmla="*/ 1592397 h 1726298"/>
                    <a:gd name="connsiteX16" fmla="*/ 371712 w 1303835"/>
                    <a:gd name="connsiteY16" fmla="*/ 1673113 h 1726298"/>
                    <a:gd name="connsiteX17" fmla="*/ 724626 w 1303835"/>
                    <a:gd name="connsiteY17" fmla="*/ 963516 h 1726298"/>
                    <a:gd name="connsiteX18" fmla="*/ 840199 w 1303835"/>
                    <a:gd name="connsiteY18" fmla="*/ 732678 h 1726298"/>
                    <a:gd name="connsiteX19" fmla="*/ 841107 w 1303835"/>
                    <a:gd name="connsiteY19" fmla="*/ 737503 h 1726298"/>
                    <a:gd name="connsiteX20" fmla="*/ 1281315 w 1303835"/>
                    <a:gd name="connsiteY20" fmla="*/ 450876 h 1726298"/>
                    <a:gd name="connsiteX21" fmla="*/ 1291447 w 1303835"/>
                    <a:gd name="connsiteY21" fmla="*/ 366151 h 1726298"/>
                    <a:gd name="connsiteX22" fmla="*/ 1273807 w 1303835"/>
                    <a:gd name="connsiteY22" fmla="*/ 347587 h 1726298"/>
                    <a:gd name="connsiteX0" fmla="*/ 1273807 w 1303835"/>
                    <a:gd name="connsiteY0" fmla="*/ 347587 h 1726495"/>
                    <a:gd name="connsiteX1" fmla="*/ 1209306 w 1303835"/>
                    <a:gd name="connsiteY1" fmla="*/ 343047 h 1726495"/>
                    <a:gd name="connsiteX2" fmla="*/ 922429 w 1303835"/>
                    <a:gd name="connsiteY2" fmla="*/ 532050 h 1726495"/>
                    <a:gd name="connsiteX3" fmla="*/ 846990 w 1303835"/>
                    <a:gd name="connsiteY3" fmla="*/ 582436 h 1726495"/>
                    <a:gd name="connsiteX4" fmla="*/ 623390 w 1303835"/>
                    <a:gd name="connsiteY4" fmla="*/ 469080 h 1726495"/>
                    <a:gd name="connsiteX5" fmla="*/ 623390 w 1303835"/>
                    <a:gd name="connsiteY5" fmla="*/ 49656 h 1726495"/>
                    <a:gd name="connsiteX6" fmla="*/ 587362 w 1303835"/>
                    <a:gd name="connsiteY6" fmla="*/ 3902 h 1726495"/>
                    <a:gd name="connsiteX7" fmla="*/ 564402 w 1303835"/>
                    <a:gd name="connsiteY7" fmla="*/ 0 h 1726495"/>
                    <a:gd name="connsiteX8" fmla="*/ 505414 w 1303835"/>
                    <a:gd name="connsiteY8" fmla="*/ 49656 h 1726495"/>
                    <a:gd name="connsiteX9" fmla="*/ 502064 w 1303835"/>
                    <a:gd name="connsiteY9" fmla="*/ 294358 h 1726495"/>
                    <a:gd name="connsiteX10" fmla="*/ 498739 w 1303835"/>
                    <a:gd name="connsiteY10" fmla="*/ 537230 h 1726495"/>
                    <a:gd name="connsiteX11" fmla="*/ 12078 w 1303835"/>
                    <a:gd name="connsiteY11" fmla="*/ 1486707 h 1726495"/>
                    <a:gd name="connsiteX12" fmla="*/ 169608 w 1303835"/>
                    <a:gd name="connsiteY12" fmla="*/ 1572443 h 1726495"/>
                    <a:gd name="connsiteX13" fmla="*/ 423874 w 1303835"/>
                    <a:gd name="connsiteY13" fmla="*/ 1070896 h 1726495"/>
                    <a:gd name="connsiteX14" fmla="*/ 470396 w 1303835"/>
                    <a:gd name="connsiteY14" fmla="*/ 1094517 h 1726495"/>
                    <a:gd name="connsiteX15" fmla="*/ 215525 w 1303835"/>
                    <a:gd name="connsiteY15" fmla="*/ 1593080 h 1726495"/>
                    <a:gd name="connsiteX16" fmla="*/ 371712 w 1303835"/>
                    <a:gd name="connsiteY16" fmla="*/ 1673113 h 1726495"/>
                    <a:gd name="connsiteX17" fmla="*/ 724626 w 1303835"/>
                    <a:gd name="connsiteY17" fmla="*/ 963516 h 1726495"/>
                    <a:gd name="connsiteX18" fmla="*/ 840199 w 1303835"/>
                    <a:gd name="connsiteY18" fmla="*/ 732678 h 1726495"/>
                    <a:gd name="connsiteX19" fmla="*/ 841107 w 1303835"/>
                    <a:gd name="connsiteY19" fmla="*/ 737503 h 1726495"/>
                    <a:gd name="connsiteX20" fmla="*/ 1281315 w 1303835"/>
                    <a:gd name="connsiteY20" fmla="*/ 450876 h 1726495"/>
                    <a:gd name="connsiteX21" fmla="*/ 1291447 w 1303835"/>
                    <a:gd name="connsiteY21" fmla="*/ 366151 h 1726495"/>
                    <a:gd name="connsiteX22" fmla="*/ 1273807 w 1303835"/>
                    <a:gd name="connsiteY22" fmla="*/ 347587 h 1726495"/>
                    <a:gd name="connsiteX0" fmla="*/ 1273807 w 1303835"/>
                    <a:gd name="connsiteY0" fmla="*/ 347587 h 1724982"/>
                    <a:gd name="connsiteX1" fmla="*/ 1209306 w 1303835"/>
                    <a:gd name="connsiteY1" fmla="*/ 343047 h 1724982"/>
                    <a:gd name="connsiteX2" fmla="*/ 922429 w 1303835"/>
                    <a:gd name="connsiteY2" fmla="*/ 532050 h 1724982"/>
                    <a:gd name="connsiteX3" fmla="*/ 846990 w 1303835"/>
                    <a:gd name="connsiteY3" fmla="*/ 582436 h 1724982"/>
                    <a:gd name="connsiteX4" fmla="*/ 623390 w 1303835"/>
                    <a:gd name="connsiteY4" fmla="*/ 469080 h 1724982"/>
                    <a:gd name="connsiteX5" fmla="*/ 623390 w 1303835"/>
                    <a:gd name="connsiteY5" fmla="*/ 49656 h 1724982"/>
                    <a:gd name="connsiteX6" fmla="*/ 587362 w 1303835"/>
                    <a:gd name="connsiteY6" fmla="*/ 3902 h 1724982"/>
                    <a:gd name="connsiteX7" fmla="*/ 564402 w 1303835"/>
                    <a:gd name="connsiteY7" fmla="*/ 0 h 1724982"/>
                    <a:gd name="connsiteX8" fmla="*/ 505414 w 1303835"/>
                    <a:gd name="connsiteY8" fmla="*/ 49656 h 1724982"/>
                    <a:gd name="connsiteX9" fmla="*/ 502064 w 1303835"/>
                    <a:gd name="connsiteY9" fmla="*/ 294358 h 1724982"/>
                    <a:gd name="connsiteX10" fmla="*/ 498739 w 1303835"/>
                    <a:gd name="connsiteY10" fmla="*/ 537230 h 1724982"/>
                    <a:gd name="connsiteX11" fmla="*/ 12078 w 1303835"/>
                    <a:gd name="connsiteY11" fmla="*/ 1486707 h 1724982"/>
                    <a:gd name="connsiteX12" fmla="*/ 169608 w 1303835"/>
                    <a:gd name="connsiteY12" fmla="*/ 1572443 h 1724982"/>
                    <a:gd name="connsiteX13" fmla="*/ 423874 w 1303835"/>
                    <a:gd name="connsiteY13" fmla="*/ 1070896 h 1724982"/>
                    <a:gd name="connsiteX14" fmla="*/ 470396 w 1303835"/>
                    <a:gd name="connsiteY14" fmla="*/ 1094517 h 1724982"/>
                    <a:gd name="connsiteX15" fmla="*/ 215525 w 1303835"/>
                    <a:gd name="connsiteY15" fmla="*/ 1593080 h 1724982"/>
                    <a:gd name="connsiteX16" fmla="*/ 371712 w 1303835"/>
                    <a:gd name="connsiteY16" fmla="*/ 1673113 h 1724982"/>
                    <a:gd name="connsiteX17" fmla="*/ 724626 w 1303835"/>
                    <a:gd name="connsiteY17" fmla="*/ 963516 h 1724982"/>
                    <a:gd name="connsiteX18" fmla="*/ 840199 w 1303835"/>
                    <a:gd name="connsiteY18" fmla="*/ 732678 h 1724982"/>
                    <a:gd name="connsiteX19" fmla="*/ 841107 w 1303835"/>
                    <a:gd name="connsiteY19" fmla="*/ 737503 h 1724982"/>
                    <a:gd name="connsiteX20" fmla="*/ 1281315 w 1303835"/>
                    <a:gd name="connsiteY20" fmla="*/ 450876 h 1724982"/>
                    <a:gd name="connsiteX21" fmla="*/ 1291447 w 1303835"/>
                    <a:gd name="connsiteY21" fmla="*/ 366151 h 1724982"/>
                    <a:gd name="connsiteX22" fmla="*/ 1273807 w 1303835"/>
                    <a:gd name="connsiteY22" fmla="*/ 347587 h 1724982"/>
                    <a:gd name="connsiteX0" fmla="*/ 1273807 w 1303835"/>
                    <a:gd name="connsiteY0" fmla="*/ 347587 h 1724982"/>
                    <a:gd name="connsiteX1" fmla="*/ 1209306 w 1303835"/>
                    <a:gd name="connsiteY1" fmla="*/ 343047 h 1724982"/>
                    <a:gd name="connsiteX2" fmla="*/ 922429 w 1303835"/>
                    <a:gd name="connsiteY2" fmla="*/ 532050 h 1724982"/>
                    <a:gd name="connsiteX3" fmla="*/ 846990 w 1303835"/>
                    <a:gd name="connsiteY3" fmla="*/ 582436 h 1724982"/>
                    <a:gd name="connsiteX4" fmla="*/ 623390 w 1303835"/>
                    <a:gd name="connsiteY4" fmla="*/ 469080 h 1724982"/>
                    <a:gd name="connsiteX5" fmla="*/ 623390 w 1303835"/>
                    <a:gd name="connsiteY5" fmla="*/ 49656 h 1724982"/>
                    <a:gd name="connsiteX6" fmla="*/ 587362 w 1303835"/>
                    <a:gd name="connsiteY6" fmla="*/ 3902 h 1724982"/>
                    <a:gd name="connsiteX7" fmla="*/ 564402 w 1303835"/>
                    <a:gd name="connsiteY7" fmla="*/ 0 h 1724982"/>
                    <a:gd name="connsiteX8" fmla="*/ 505414 w 1303835"/>
                    <a:gd name="connsiteY8" fmla="*/ 49656 h 1724982"/>
                    <a:gd name="connsiteX9" fmla="*/ 502064 w 1303835"/>
                    <a:gd name="connsiteY9" fmla="*/ 294358 h 1724982"/>
                    <a:gd name="connsiteX10" fmla="*/ 498739 w 1303835"/>
                    <a:gd name="connsiteY10" fmla="*/ 537230 h 1724982"/>
                    <a:gd name="connsiteX11" fmla="*/ 12078 w 1303835"/>
                    <a:gd name="connsiteY11" fmla="*/ 1486707 h 1724982"/>
                    <a:gd name="connsiteX12" fmla="*/ 169608 w 1303835"/>
                    <a:gd name="connsiteY12" fmla="*/ 1572443 h 1724982"/>
                    <a:gd name="connsiteX13" fmla="*/ 423874 w 1303835"/>
                    <a:gd name="connsiteY13" fmla="*/ 1070896 h 1724982"/>
                    <a:gd name="connsiteX14" fmla="*/ 470396 w 1303835"/>
                    <a:gd name="connsiteY14" fmla="*/ 1094517 h 1724982"/>
                    <a:gd name="connsiteX15" fmla="*/ 215525 w 1303835"/>
                    <a:gd name="connsiteY15" fmla="*/ 1593080 h 1724982"/>
                    <a:gd name="connsiteX16" fmla="*/ 371712 w 1303835"/>
                    <a:gd name="connsiteY16" fmla="*/ 1673113 h 1724982"/>
                    <a:gd name="connsiteX17" fmla="*/ 724626 w 1303835"/>
                    <a:gd name="connsiteY17" fmla="*/ 963516 h 1724982"/>
                    <a:gd name="connsiteX18" fmla="*/ 840199 w 1303835"/>
                    <a:gd name="connsiteY18" fmla="*/ 732678 h 1724982"/>
                    <a:gd name="connsiteX19" fmla="*/ 841107 w 1303835"/>
                    <a:gd name="connsiteY19" fmla="*/ 737503 h 1724982"/>
                    <a:gd name="connsiteX20" fmla="*/ 1281315 w 1303835"/>
                    <a:gd name="connsiteY20" fmla="*/ 450876 h 1724982"/>
                    <a:gd name="connsiteX21" fmla="*/ 1291447 w 1303835"/>
                    <a:gd name="connsiteY21" fmla="*/ 366151 h 1724982"/>
                    <a:gd name="connsiteX22" fmla="*/ 1273807 w 1303835"/>
                    <a:gd name="connsiteY22" fmla="*/ 347587 h 1724982"/>
                    <a:gd name="connsiteX0" fmla="*/ 1273807 w 1303835"/>
                    <a:gd name="connsiteY0" fmla="*/ 347587 h 1725874"/>
                    <a:gd name="connsiteX1" fmla="*/ 1209306 w 1303835"/>
                    <a:gd name="connsiteY1" fmla="*/ 343047 h 1725874"/>
                    <a:gd name="connsiteX2" fmla="*/ 922429 w 1303835"/>
                    <a:gd name="connsiteY2" fmla="*/ 532050 h 1725874"/>
                    <a:gd name="connsiteX3" fmla="*/ 846990 w 1303835"/>
                    <a:gd name="connsiteY3" fmla="*/ 582436 h 1725874"/>
                    <a:gd name="connsiteX4" fmla="*/ 623390 w 1303835"/>
                    <a:gd name="connsiteY4" fmla="*/ 469080 h 1725874"/>
                    <a:gd name="connsiteX5" fmla="*/ 623390 w 1303835"/>
                    <a:gd name="connsiteY5" fmla="*/ 49656 h 1725874"/>
                    <a:gd name="connsiteX6" fmla="*/ 587362 w 1303835"/>
                    <a:gd name="connsiteY6" fmla="*/ 3902 h 1725874"/>
                    <a:gd name="connsiteX7" fmla="*/ 564402 w 1303835"/>
                    <a:gd name="connsiteY7" fmla="*/ 0 h 1725874"/>
                    <a:gd name="connsiteX8" fmla="*/ 505414 w 1303835"/>
                    <a:gd name="connsiteY8" fmla="*/ 49656 h 1725874"/>
                    <a:gd name="connsiteX9" fmla="*/ 502064 w 1303835"/>
                    <a:gd name="connsiteY9" fmla="*/ 294358 h 1725874"/>
                    <a:gd name="connsiteX10" fmla="*/ 498739 w 1303835"/>
                    <a:gd name="connsiteY10" fmla="*/ 537230 h 1725874"/>
                    <a:gd name="connsiteX11" fmla="*/ 12078 w 1303835"/>
                    <a:gd name="connsiteY11" fmla="*/ 1486707 h 1725874"/>
                    <a:gd name="connsiteX12" fmla="*/ 169608 w 1303835"/>
                    <a:gd name="connsiteY12" fmla="*/ 1572443 h 1725874"/>
                    <a:gd name="connsiteX13" fmla="*/ 423874 w 1303835"/>
                    <a:gd name="connsiteY13" fmla="*/ 1070896 h 1725874"/>
                    <a:gd name="connsiteX14" fmla="*/ 470396 w 1303835"/>
                    <a:gd name="connsiteY14" fmla="*/ 1094517 h 1725874"/>
                    <a:gd name="connsiteX15" fmla="*/ 215525 w 1303835"/>
                    <a:gd name="connsiteY15" fmla="*/ 1593080 h 1725874"/>
                    <a:gd name="connsiteX16" fmla="*/ 371712 w 1303835"/>
                    <a:gd name="connsiteY16" fmla="*/ 1673113 h 1725874"/>
                    <a:gd name="connsiteX17" fmla="*/ 724626 w 1303835"/>
                    <a:gd name="connsiteY17" fmla="*/ 963516 h 1725874"/>
                    <a:gd name="connsiteX18" fmla="*/ 840199 w 1303835"/>
                    <a:gd name="connsiteY18" fmla="*/ 732678 h 1725874"/>
                    <a:gd name="connsiteX19" fmla="*/ 841107 w 1303835"/>
                    <a:gd name="connsiteY19" fmla="*/ 737503 h 1725874"/>
                    <a:gd name="connsiteX20" fmla="*/ 1281315 w 1303835"/>
                    <a:gd name="connsiteY20" fmla="*/ 450876 h 1725874"/>
                    <a:gd name="connsiteX21" fmla="*/ 1291447 w 1303835"/>
                    <a:gd name="connsiteY21" fmla="*/ 366151 h 1725874"/>
                    <a:gd name="connsiteX22" fmla="*/ 1273807 w 1303835"/>
                    <a:gd name="connsiteY22" fmla="*/ 347587 h 1725874"/>
                    <a:gd name="connsiteX0" fmla="*/ 1273807 w 1303835"/>
                    <a:gd name="connsiteY0" fmla="*/ 347587 h 1725874"/>
                    <a:gd name="connsiteX1" fmla="*/ 1209306 w 1303835"/>
                    <a:gd name="connsiteY1" fmla="*/ 343047 h 1725874"/>
                    <a:gd name="connsiteX2" fmla="*/ 922429 w 1303835"/>
                    <a:gd name="connsiteY2" fmla="*/ 532050 h 1725874"/>
                    <a:gd name="connsiteX3" fmla="*/ 846990 w 1303835"/>
                    <a:gd name="connsiteY3" fmla="*/ 582436 h 1725874"/>
                    <a:gd name="connsiteX4" fmla="*/ 623390 w 1303835"/>
                    <a:gd name="connsiteY4" fmla="*/ 469080 h 1725874"/>
                    <a:gd name="connsiteX5" fmla="*/ 623390 w 1303835"/>
                    <a:gd name="connsiteY5" fmla="*/ 49656 h 1725874"/>
                    <a:gd name="connsiteX6" fmla="*/ 587362 w 1303835"/>
                    <a:gd name="connsiteY6" fmla="*/ 3902 h 1725874"/>
                    <a:gd name="connsiteX7" fmla="*/ 564402 w 1303835"/>
                    <a:gd name="connsiteY7" fmla="*/ 0 h 1725874"/>
                    <a:gd name="connsiteX8" fmla="*/ 505414 w 1303835"/>
                    <a:gd name="connsiteY8" fmla="*/ 49656 h 1725874"/>
                    <a:gd name="connsiteX9" fmla="*/ 502064 w 1303835"/>
                    <a:gd name="connsiteY9" fmla="*/ 294358 h 1725874"/>
                    <a:gd name="connsiteX10" fmla="*/ 498739 w 1303835"/>
                    <a:gd name="connsiteY10" fmla="*/ 537230 h 1725874"/>
                    <a:gd name="connsiteX11" fmla="*/ 12078 w 1303835"/>
                    <a:gd name="connsiteY11" fmla="*/ 1486707 h 1725874"/>
                    <a:gd name="connsiteX12" fmla="*/ 169608 w 1303835"/>
                    <a:gd name="connsiteY12" fmla="*/ 1572443 h 1725874"/>
                    <a:gd name="connsiteX13" fmla="*/ 423874 w 1303835"/>
                    <a:gd name="connsiteY13" fmla="*/ 1070896 h 1725874"/>
                    <a:gd name="connsiteX14" fmla="*/ 470396 w 1303835"/>
                    <a:gd name="connsiteY14" fmla="*/ 1094517 h 1725874"/>
                    <a:gd name="connsiteX15" fmla="*/ 215525 w 1303835"/>
                    <a:gd name="connsiteY15" fmla="*/ 1593080 h 1725874"/>
                    <a:gd name="connsiteX16" fmla="*/ 371712 w 1303835"/>
                    <a:gd name="connsiteY16" fmla="*/ 1673113 h 1725874"/>
                    <a:gd name="connsiteX17" fmla="*/ 724626 w 1303835"/>
                    <a:gd name="connsiteY17" fmla="*/ 963516 h 1725874"/>
                    <a:gd name="connsiteX18" fmla="*/ 840199 w 1303835"/>
                    <a:gd name="connsiteY18" fmla="*/ 732678 h 1725874"/>
                    <a:gd name="connsiteX19" fmla="*/ 841107 w 1303835"/>
                    <a:gd name="connsiteY19" fmla="*/ 737503 h 1725874"/>
                    <a:gd name="connsiteX20" fmla="*/ 1281315 w 1303835"/>
                    <a:gd name="connsiteY20" fmla="*/ 450876 h 1725874"/>
                    <a:gd name="connsiteX21" fmla="*/ 1291447 w 1303835"/>
                    <a:gd name="connsiteY21" fmla="*/ 366151 h 1725874"/>
                    <a:gd name="connsiteX22" fmla="*/ 1273807 w 1303835"/>
                    <a:gd name="connsiteY22" fmla="*/ 347587 h 1725874"/>
                    <a:gd name="connsiteX0" fmla="*/ 1273807 w 1303835"/>
                    <a:gd name="connsiteY0" fmla="*/ 347587 h 1725874"/>
                    <a:gd name="connsiteX1" fmla="*/ 1209306 w 1303835"/>
                    <a:gd name="connsiteY1" fmla="*/ 343047 h 1725874"/>
                    <a:gd name="connsiteX2" fmla="*/ 922429 w 1303835"/>
                    <a:gd name="connsiteY2" fmla="*/ 532050 h 1725874"/>
                    <a:gd name="connsiteX3" fmla="*/ 846990 w 1303835"/>
                    <a:gd name="connsiteY3" fmla="*/ 582436 h 1725874"/>
                    <a:gd name="connsiteX4" fmla="*/ 623390 w 1303835"/>
                    <a:gd name="connsiteY4" fmla="*/ 469080 h 1725874"/>
                    <a:gd name="connsiteX5" fmla="*/ 623390 w 1303835"/>
                    <a:gd name="connsiteY5" fmla="*/ 49656 h 1725874"/>
                    <a:gd name="connsiteX6" fmla="*/ 587362 w 1303835"/>
                    <a:gd name="connsiteY6" fmla="*/ 3902 h 1725874"/>
                    <a:gd name="connsiteX7" fmla="*/ 564402 w 1303835"/>
                    <a:gd name="connsiteY7" fmla="*/ 0 h 1725874"/>
                    <a:gd name="connsiteX8" fmla="*/ 505414 w 1303835"/>
                    <a:gd name="connsiteY8" fmla="*/ 49656 h 1725874"/>
                    <a:gd name="connsiteX9" fmla="*/ 502064 w 1303835"/>
                    <a:gd name="connsiteY9" fmla="*/ 294358 h 1725874"/>
                    <a:gd name="connsiteX10" fmla="*/ 498739 w 1303835"/>
                    <a:gd name="connsiteY10" fmla="*/ 537230 h 1725874"/>
                    <a:gd name="connsiteX11" fmla="*/ 12078 w 1303835"/>
                    <a:gd name="connsiteY11" fmla="*/ 1486707 h 1725874"/>
                    <a:gd name="connsiteX12" fmla="*/ 169608 w 1303835"/>
                    <a:gd name="connsiteY12" fmla="*/ 1572443 h 1725874"/>
                    <a:gd name="connsiteX13" fmla="*/ 423874 w 1303835"/>
                    <a:gd name="connsiteY13" fmla="*/ 1070896 h 1725874"/>
                    <a:gd name="connsiteX14" fmla="*/ 470396 w 1303835"/>
                    <a:gd name="connsiteY14" fmla="*/ 1094517 h 1725874"/>
                    <a:gd name="connsiteX15" fmla="*/ 215525 w 1303835"/>
                    <a:gd name="connsiteY15" fmla="*/ 1593080 h 1725874"/>
                    <a:gd name="connsiteX16" fmla="*/ 371712 w 1303835"/>
                    <a:gd name="connsiteY16" fmla="*/ 1673113 h 1725874"/>
                    <a:gd name="connsiteX17" fmla="*/ 724626 w 1303835"/>
                    <a:gd name="connsiteY17" fmla="*/ 963516 h 1725874"/>
                    <a:gd name="connsiteX18" fmla="*/ 840199 w 1303835"/>
                    <a:gd name="connsiteY18" fmla="*/ 732678 h 1725874"/>
                    <a:gd name="connsiteX19" fmla="*/ 841107 w 1303835"/>
                    <a:gd name="connsiteY19" fmla="*/ 737503 h 1725874"/>
                    <a:gd name="connsiteX20" fmla="*/ 845063 w 1303835"/>
                    <a:gd name="connsiteY20" fmla="*/ 739203 h 1725874"/>
                    <a:gd name="connsiteX21" fmla="*/ 1281315 w 1303835"/>
                    <a:gd name="connsiteY21" fmla="*/ 450876 h 1725874"/>
                    <a:gd name="connsiteX22" fmla="*/ 1291447 w 1303835"/>
                    <a:gd name="connsiteY22" fmla="*/ 366151 h 1725874"/>
                    <a:gd name="connsiteX23" fmla="*/ 1273807 w 1303835"/>
                    <a:gd name="connsiteY23" fmla="*/ 347587 h 1725874"/>
                    <a:gd name="connsiteX0" fmla="*/ 1273807 w 1303835"/>
                    <a:gd name="connsiteY0" fmla="*/ 347587 h 1725874"/>
                    <a:gd name="connsiteX1" fmla="*/ 1209306 w 1303835"/>
                    <a:gd name="connsiteY1" fmla="*/ 343047 h 1725874"/>
                    <a:gd name="connsiteX2" fmla="*/ 922429 w 1303835"/>
                    <a:gd name="connsiteY2" fmla="*/ 532050 h 1725874"/>
                    <a:gd name="connsiteX3" fmla="*/ 846990 w 1303835"/>
                    <a:gd name="connsiteY3" fmla="*/ 582436 h 1725874"/>
                    <a:gd name="connsiteX4" fmla="*/ 623390 w 1303835"/>
                    <a:gd name="connsiteY4" fmla="*/ 469080 h 1725874"/>
                    <a:gd name="connsiteX5" fmla="*/ 623390 w 1303835"/>
                    <a:gd name="connsiteY5" fmla="*/ 49656 h 1725874"/>
                    <a:gd name="connsiteX6" fmla="*/ 587362 w 1303835"/>
                    <a:gd name="connsiteY6" fmla="*/ 3902 h 1725874"/>
                    <a:gd name="connsiteX7" fmla="*/ 564402 w 1303835"/>
                    <a:gd name="connsiteY7" fmla="*/ 0 h 1725874"/>
                    <a:gd name="connsiteX8" fmla="*/ 505414 w 1303835"/>
                    <a:gd name="connsiteY8" fmla="*/ 49656 h 1725874"/>
                    <a:gd name="connsiteX9" fmla="*/ 502064 w 1303835"/>
                    <a:gd name="connsiteY9" fmla="*/ 294358 h 1725874"/>
                    <a:gd name="connsiteX10" fmla="*/ 498739 w 1303835"/>
                    <a:gd name="connsiteY10" fmla="*/ 537230 h 1725874"/>
                    <a:gd name="connsiteX11" fmla="*/ 12078 w 1303835"/>
                    <a:gd name="connsiteY11" fmla="*/ 1486707 h 1725874"/>
                    <a:gd name="connsiteX12" fmla="*/ 169608 w 1303835"/>
                    <a:gd name="connsiteY12" fmla="*/ 1572443 h 1725874"/>
                    <a:gd name="connsiteX13" fmla="*/ 423874 w 1303835"/>
                    <a:gd name="connsiteY13" fmla="*/ 1070896 h 1725874"/>
                    <a:gd name="connsiteX14" fmla="*/ 470396 w 1303835"/>
                    <a:gd name="connsiteY14" fmla="*/ 1094517 h 1725874"/>
                    <a:gd name="connsiteX15" fmla="*/ 215525 w 1303835"/>
                    <a:gd name="connsiteY15" fmla="*/ 1593080 h 1725874"/>
                    <a:gd name="connsiteX16" fmla="*/ 371712 w 1303835"/>
                    <a:gd name="connsiteY16" fmla="*/ 1673113 h 1725874"/>
                    <a:gd name="connsiteX17" fmla="*/ 724626 w 1303835"/>
                    <a:gd name="connsiteY17" fmla="*/ 963516 h 1725874"/>
                    <a:gd name="connsiteX18" fmla="*/ 840199 w 1303835"/>
                    <a:gd name="connsiteY18" fmla="*/ 732678 h 1725874"/>
                    <a:gd name="connsiteX19" fmla="*/ 841107 w 1303835"/>
                    <a:gd name="connsiteY19" fmla="*/ 737503 h 1725874"/>
                    <a:gd name="connsiteX20" fmla="*/ 1281315 w 1303835"/>
                    <a:gd name="connsiteY20" fmla="*/ 450876 h 1725874"/>
                    <a:gd name="connsiteX21" fmla="*/ 1291447 w 1303835"/>
                    <a:gd name="connsiteY21" fmla="*/ 366151 h 1725874"/>
                    <a:gd name="connsiteX22" fmla="*/ 1273807 w 1303835"/>
                    <a:gd name="connsiteY22" fmla="*/ 347587 h 1725874"/>
                    <a:gd name="connsiteX0" fmla="*/ 1273807 w 1303835"/>
                    <a:gd name="connsiteY0" fmla="*/ 347587 h 1725874"/>
                    <a:gd name="connsiteX1" fmla="*/ 1209306 w 1303835"/>
                    <a:gd name="connsiteY1" fmla="*/ 343047 h 1725874"/>
                    <a:gd name="connsiteX2" fmla="*/ 922429 w 1303835"/>
                    <a:gd name="connsiteY2" fmla="*/ 532050 h 1725874"/>
                    <a:gd name="connsiteX3" fmla="*/ 846990 w 1303835"/>
                    <a:gd name="connsiteY3" fmla="*/ 582436 h 1725874"/>
                    <a:gd name="connsiteX4" fmla="*/ 623390 w 1303835"/>
                    <a:gd name="connsiteY4" fmla="*/ 469080 h 1725874"/>
                    <a:gd name="connsiteX5" fmla="*/ 623390 w 1303835"/>
                    <a:gd name="connsiteY5" fmla="*/ 49656 h 1725874"/>
                    <a:gd name="connsiteX6" fmla="*/ 587362 w 1303835"/>
                    <a:gd name="connsiteY6" fmla="*/ 3902 h 1725874"/>
                    <a:gd name="connsiteX7" fmla="*/ 564402 w 1303835"/>
                    <a:gd name="connsiteY7" fmla="*/ 0 h 1725874"/>
                    <a:gd name="connsiteX8" fmla="*/ 505414 w 1303835"/>
                    <a:gd name="connsiteY8" fmla="*/ 49656 h 1725874"/>
                    <a:gd name="connsiteX9" fmla="*/ 502064 w 1303835"/>
                    <a:gd name="connsiteY9" fmla="*/ 294358 h 1725874"/>
                    <a:gd name="connsiteX10" fmla="*/ 498739 w 1303835"/>
                    <a:gd name="connsiteY10" fmla="*/ 537230 h 1725874"/>
                    <a:gd name="connsiteX11" fmla="*/ 12078 w 1303835"/>
                    <a:gd name="connsiteY11" fmla="*/ 1486707 h 1725874"/>
                    <a:gd name="connsiteX12" fmla="*/ 169608 w 1303835"/>
                    <a:gd name="connsiteY12" fmla="*/ 1572443 h 1725874"/>
                    <a:gd name="connsiteX13" fmla="*/ 423874 w 1303835"/>
                    <a:gd name="connsiteY13" fmla="*/ 1070896 h 1725874"/>
                    <a:gd name="connsiteX14" fmla="*/ 470396 w 1303835"/>
                    <a:gd name="connsiteY14" fmla="*/ 1094517 h 1725874"/>
                    <a:gd name="connsiteX15" fmla="*/ 215525 w 1303835"/>
                    <a:gd name="connsiteY15" fmla="*/ 1593080 h 1725874"/>
                    <a:gd name="connsiteX16" fmla="*/ 371712 w 1303835"/>
                    <a:gd name="connsiteY16" fmla="*/ 1673113 h 1725874"/>
                    <a:gd name="connsiteX17" fmla="*/ 724626 w 1303835"/>
                    <a:gd name="connsiteY17" fmla="*/ 963516 h 1725874"/>
                    <a:gd name="connsiteX18" fmla="*/ 840199 w 1303835"/>
                    <a:gd name="connsiteY18" fmla="*/ 732678 h 1725874"/>
                    <a:gd name="connsiteX19" fmla="*/ 1281315 w 1303835"/>
                    <a:gd name="connsiteY19" fmla="*/ 450876 h 1725874"/>
                    <a:gd name="connsiteX20" fmla="*/ 1291447 w 1303835"/>
                    <a:gd name="connsiteY20" fmla="*/ 366151 h 1725874"/>
                    <a:gd name="connsiteX21" fmla="*/ 1273807 w 1303835"/>
                    <a:gd name="connsiteY21" fmla="*/ 347587 h 17258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303835" h="1725874">
                      <a:moveTo>
                        <a:pt x="1273807" y="347587"/>
                      </a:moveTo>
                      <a:cubicBezTo>
                        <a:pt x="1253880" y="332913"/>
                        <a:pt x="1228417" y="330285"/>
                        <a:pt x="1209306" y="343047"/>
                      </a:cubicBezTo>
                      <a:cubicBezTo>
                        <a:pt x="1102802" y="415266"/>
                        <a:pt x="1018055" y="469049"/>
                        <a:pt x="922429" y="532050"/>
                      </a:cubicBezTo>
                      <a:lnTo>
                        <a:pt x="846990" y="582436"/>
                      </a:lnTo>
                      <a:lnTo>
                        <a:pt x="623390" y="469080"/>
                      </a:lnTo>
                      <a:lnTo>
                        <a:pt x="623390" y="49656"/>
                      </a:lnTo>
                      <a:cubicBezTo>
                        <a:pt x="623390" y="29088"/>
                        <a:pt x="608534" y="11440"/>
                        <a:pt x="587362" y="3902"/>
                      </a:cubicBezTo>
                      <a:cubicBezTo>
                        <a:pt x="580306" y="1389"/>
                        <a:pt x="572546" y="0"/>
                        <a:pt x="564402" y="0"/>
                      </a:cubicBezTo>
                      <a:cubicBezTo>
                        <a:pt x="531824" y="0"/>
                        <a:pt x="505414" y="22232"/>
                        <a:pt x="505414" y="49656"/>
                      </a:cubicBezTo>
                      <a:cubicBezTo>
                        <a:pt x="505967" y="126439"/>
                        <a:pt x="504016" y="210399"/>
                        <a:pt x="502064" y="294358"/>
                      </a:cubicBezTo>
                      <a:cubicBezTo>
                        <a:pt x="500956" y="375315"/>
                        <a:pt x="499847" y="456273"/>
                        <a:pt x="498739" y="537230"/>
                      </a:cubicBezTo>
                      <a:lnTo>
                        <a:pt x="12078" y="1486707"/>
                      </a:lnTo>
                      <a:cubicBezTo>
                        <a:pt x="-44599" y="1576798"/>
                        <a:pt x="113490" y="1676959"/>
                        <a:pt x="169608" y="1572443"/>
                      </a:cubicBezTo>
                      <a:cubicBezTo>
                        <a:pt x="256389" y="1398305"/>
                        <a:pt x="337092" y="1245033"/>
                        <a:pt x="423874" y="1070896"/>
                      </a:cubicBezTo>
                      <a:cubicBezTo>
                        <a:pt x="434855" y="1050065"/>
                        <a:pt x="481133" y="1069086"/>
                        <a:pt x="470396" y="1094517"/>
                      </a:cubicBezTo>
                      <a:lnTo>
                        <a:pt x="215525" y="1593080"/>
                      </a:lnTo>
                      <a:cubicBezTo>
                        <a:pt x="150989" y="1717302"/>
                        <a:pt x="328102" y="1775954"/>
                        <a:pt x="371712" y="1673113"/>
                      </a:cubicBezTo>
                      <a:cubicBezTo>
                        <a:pt x="498157" y="1422521"/>
                        <a:pt x="606988" y="1200048"/>
                        <a:pt x="724626" y="963516"/>
                      </a:cubicBezTo>
                      <a:lnTo>
                        <a:pt x="840199" y="732678"/>
                      </a:lnTo>
                      <a:lnTo>
                        <a:pt x="1281315" y="450876"/>
                      </a:lnTo>
                      <a:cubicBezTo>
                        <a:pt x="1306795" y="433860"/>
                        <a:pt x="1311331" y="395927"/>
                        <a:pt x="1291447" y="366151"/>
                      </a:cubicBezTo>
                      <a:cubicBezTo>
                        <a:pt x="1286475" y="358707"/>
                        <a:pt x="1280449" y="352478"/>
                        <a:pt x="1273807" y="34758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 flipH="1">
                  <a:off x="6674339" y="4364377"/>
                  <a:ext cx="274320" cy="274320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1698699" y="1983581"/>
                <a:ext cx="1041700" cy="1042046"/>
                <a:chOff x="1698699" y="1983581"/>
                <a:chExt cx="1041700" cy="1042046"/>
              </a:xfrm>
            </p:grpSpPr>
            <p:sp>
              <p:nvSpPr>
                <p:cNvPr id="17" name="Freeform 16"/>
                <p:cNvSpPr/>
                <p:nvPr/>
              </p:nvSpPr>
              <p:spPr>
                <a:xfrm flipH="1">
                  <a:off x="1698699" y="1983581"/>
                  <a:ext cx="1041700" cy="1042046"/>
                </a:xfrm>
                <a:custGeom>
                  <a:avLst/>
                  <a:gdLst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5431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3220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3220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3220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3220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3220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4678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86276 h 1543391"/>
                    <a:gd name="connsiteX32" fmla="*/ 84678 w 1542880"/>
                    <a:gd name="connsiteY32" fmla="*/ 852714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4678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86276 h 1543391"/>
                    <a:gd name="connsiteX32" fmla="*/ 84678 w 1542880"/>
                    <a:gd name="connsiteY32" fmla="*/ 852714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4678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86276 h 1543391"/>
                    <a:gd name="connsiteX32" fmla="*/ 84678 w 1542880"/>
                    <a:gd name="connsiteY32" fmla="*/ 852714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4678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86276 h 1543391"/>
                    <a:gd name="connsiteX32" fmla="*/ 84678 w 1542880"/>
                    <a:gd name="connsiteY32" fmla="*/ 852714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4678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86276 h 1543391"/>
                    <a:gd name="connsiteX32" fmla="*/ 84678 w 1542880"/>
                    <a:gd name="connsiteY32" fmla="*/ 852714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4678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4678 w 1542880"/>
                    <a:gd name="connsiteY32" fmla="*/ 852714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4678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4678 w 1542880"/>
                    <a:gd name="connsiteY32" fmla="*/ 852714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4678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4678 w 1542880"/>
                    <a:gd name="connsiteY32" fmla="*/ 852714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4678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4678 w 1542880"/>
                    <a:gd name="connsiteY32" fmla="*/ 852714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4678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4678 w 1542880"/>
                    <a:gd name="connsiteY32" fmla="*/ 852714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4678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8813 w 1542880"/>
                    <a:gd name="connsiteY18" fmla="*/ 1453077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8813 w 1542880"/>
                    <a:gd name="connsiteY18" fmla="*/ 1453077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8813 w 1542880"/>
                    <a:gd name="connsiteY18" fmla="*/ 1453077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8813 w 1542880"/>
                    <a:gd name="connsiteY18" fmla="*/ 1453077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8813 w 1542880"/>
                    <a:gd name="connsiteY18" fmla="*/ 1453077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8813 w 1542880"/>
                    <a:gd name="connsiteY18" fmla="*/ 1453077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8813 w 1542880"/>
                    <a:gd name="connsiteY18" fmla="*/ 1453077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8813 w 1542880"/>
                    <a:gd name="connsiteY18" fmla="*/ 1453077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8813 w 1542880"/>
                    <a:gd name="connsiteY18" fmla="*/ 1453077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8813 w 1542880"/>
                    <a:gd name="connsiteY18" fmla="*/ 1453077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2702 w 1542880"/>
                    <a:gd name="connsiteY18" fmla="*/ 1450020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2702 w 1542880"/>
                    <a:gd name="connsiteY18" fmla="*/ 1450020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27484 w 1542880"/>
                    <a:gd name="connsiteY30" fmla="*/ 933909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2702 w 1542880"/>
                    <a:gd name="connsiteY18" fmla="*/ 1450020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27484 w 1542880"/>
                    <a:gd name="connsiteY30" fmla="*/ 933909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2702 w 1542880"/>
                    <a:gd name="connsiteY18" fmla="*/ 1450020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27484 w 1542880"/>
                    <a:gd name="connsiteY30" fmla="*/ 933909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2702 w 1542880"/>
                    <a:gd name="connsiteY18" fmla="*/ 1450020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27484 w 1542880"/>
                    <a:gd name="connsiteY30" fmla="*/ 933909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2702 w 1542880"/>
                    <a:gd name="connsiteY18" fmla="*/ 1450020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27484 w 1542880"/>
                    <a:gd name="connsiteY30" fmla="*/ 933909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8806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2702 w 1542880"/>
                    <a:gd name="connsiteY18" fmla="*/ 1450020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6748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27484 w 1542880"/>
                    <a:gd name="connsiteY30" fmla="*/ 933909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8806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1542880" h="1543391">
                      <a:moveTo>
                        <a:pt x="603727" y="0"/>
                      </a:moveTo>
                      <a:cubicBezTo>
                        <a:pt x="686950" y="0"/>
                        <a:pt x="754417" y="60177"/>
                        <a:pt x="754417" y="134410"/>
                      </a:cubicBezTo>
                      <a:cubicBezTo>
                        <a:pt x="754417" y="180805"/>
                        <a:pt x="728063" y="221710"/>
                        <a:pt x="687979" y="245864"/>
                      </a:cubicBezTo>
                      <a:cubicBezTo>
                        <a:pt x="672929" y="266574"/>
                        <a:pt x="662635" y="293629"/>
                        <a:pt x="677999" y="314539"/>
                      </a:cubicBezTo>
                      <a:lnTo>
                        <a:pt x="699473" y="330541"/>
                      </a:lnTo>
                      <a:lnTo>
                        <a:pt x="1212215" y="330541"/>
                      </a:lnTo>
                      <a:lnTo>
                        <a:pt x="1212215" y="841219"/>
                      </a:lnTo>
                      <a:lnTo>
                        <a:pt x="1228217" y="862694"/>
                      </a:lnTo>
                      <a:cubicBezTo>
                        <a:pt x="1249127" y="878058"/>
                        <a:pt x="1270069" y="864708"/>
                        <a:pt x="1293836" y="852714"/>
                      </a:cubicBezTo>
                      <a:cubicBezTo>
                        <a:pt x="1317989" y="803465"/>
                        <a:pt x="1364555" y="778014"/>
                        <a:pt x="1408346" y="783220"/>
                      </a:cubicBezTo>
                      <a:cubicBezTo>
                        <a:pt x="1492614" y="775871"/>
                        <a:pt x="1545811" y="874003"/>
                        <a:pt x="1542756" y="936966"/>
                      </a:cubicBezTo>
                      <a:cubicBezTo>
                        <a:pt x="1545813" y="1012149"/>
                        <a:pt x="1485992" y="1094493"/>
                        <a:pt x="1408346" y="1087656"/>
                      </a:cubicBezTo>
                      <a:cubicBezTo>
                        <a:pt x="1367370" y="1093039"/>
                        <a:pt x="1321046" y="1064357"/>
                        <a:pt x="1296893" y="1024273"/>
                      </a:cubicBezTo>
                      <a:cubicBezTo>
                        <a:pt x="1274839" y="1006568"/>
                        <a:pt x="1248014" y="993403"/>
                        <a:pt x="1227044" y="1009804"/>
                      </a:cubicBezTo>
                      <a:lnTo>
                        <a:pt x="1212215" y="1030456"/>
                      </a:lnTo>
                      <a:lnTo>
                        <a:pt x="1212215" y="1543391"/>
                      </a:lnTo>
                      <a:lnTo>
                        <a:pt x="698836" y="1543391"/>
                      </a:lnTo>
                      <a:lnTo>
                        <a:pt x="677999" y="1527864"/>
                      </a:lnTo>
                      <a:cubicBezTo>
                        <a:pt x="662635" y="1506954"/>
                        <a:pt x="657652" y="1470730"/>
                        <a:pt x="672702" y="1450020"/>
                      </a:cubicBezTo>
                      <a:cubicBezTo>
                        <a:pt x="697508" y="1438088"/>
                        <a:pt x="742486" y="1402972"/>
                        <a:pt x="745250" y="1341623"/>
                      </a:cubicBezTo>
                      <a:cubicBezTo>
                        <a:pt x="748015" y="1280275"/>
                        <a:pt x="694182" y="1213241"/>
                        <a:pt x="603727" y="1213325"/>
                      </a:cubicBezTo>
                      <a:cubicBezTo>
                        <a:pt x="553497" y="1213325"/>
                        <a:pt x="464104" y="1254669"/>
                        <a:pt x="457825" y="1347735"/>
                      </a:cubicBezTo>
                      <a:cubicBezTo>
                        <a:pt x="464103" y="1395032"/>
                        <a:pt x="477743" y="1425622"/>
                        <a:pt x="522614" y="1456051"/>
                      </a:cubicBezTo>
                      <a:cubicBezTo>
                        <a:pt x="540319" y="1478105"/>
                        <a:pt x="547290" y="1508067"/>
                        <a:pt x="530889" y="1529038"/>
                      </a:cubicBezTo>
                      <a:lnTo>
                        <a:pt x="510900" y="1543391"/>
                      </a:lnTo>
                      <a:lnTo>
                        <a:pt x="0" y="1543391"/>
                      </a:lnTo>
                      <a:lnTo>
                        <a:pt x="0" y="1030456"/>
                      </a:lnTo>
                      <a:lnTo>
                        <a:pt x="14829" y="1006748"/>
                      </a:lnTo>
                      <a:cubicBezTo>
                        <a:pt x="35799" y="990347"/>
                        <a:pt x="68735" y="997403"/>
                        <a:pt x="87734" y="1021218"/>
                      </a:cubicBezTo>
                      <a:cubicBezTo>
                        <a:pt x="117999" y="1055190"/>
                        <a:pt x="158718" y="1083363"/>
                        <a:pt x="196131" y="1087656"/>
                      </a:cubicBezTo>
                      <a:cubicBezTo>
                        <a:pt x="261045" y="1079726"/>
                        <a:pt x="336653" y="1013676"/>
                        <a:pt x="327484" y="933909"/>
                      </a:cubicBezTo>
                      <a:cubicBezTo>
                        <a:pt x="330540" y="863308"/>
                        <a:pt x="270364" y="789332"/>
                        <a:pt x="196131" y="792388"/>
                      </a:cubicBezTo>
                      <a:cubicBezTo>
                        <a:pt x="149737" y="792388"/>
                        <a:pt x="111887" y="821798"/>
                        <a:pt x="87734" y="855769"/>
                      </a:cubicBezTo>
                      <a:cubicBezTo>
                        <a:pt x="67023" y="870819"/>
                        <a:pt x="36912" y="884170"/>
                        <a:pt x="16002" y="868806"/>
                      </a:cubicBezTo>
                      <a:lnTo>
                        <a:pt x="0" y="841219"/>
                      </a:lnTo>
                      <a:lnTo>
                        <a:pt x="0" y="330541"/>
                      </a:lnTo>
                      <a:lnTo>
                        <a:pt x="510238" y="330541"/>
                      </a:lnTo>
                      <a:lnTo>
                        <a:pt x="530889" y="315713"/>
                      </a:lnTo>
                      <a:cubicBezTo>
                        <a:pt x="547290" y="294742"/>
                        <a:pt x="537180" y="267918"/>
                        <a:pt x="519475" y="245864"/>
                      </a:cubicBezTo>
                      <a:cubicBezTo>
                        <a:pt x="479391" y="221710"/>
                        <a:pt x="453037" y="180805"/>
                        <a:pt x="453037" y="134410"/>
                      </a:cubicBezTo>
                      <a:cubicBezTo>
                        <a:pt x="453037" y="60177"/>
                        <a:pt x="520503" y="0"/>
                        <a:pt x="603727" y="0"/>
                      </a:cubicBezTo>
                      <a:close/>
                    </a:path>
                  </a:pathLst>
                </a:custGeom>
                <a:solidFill>
                  <a:srgbClr val="45A5A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8" name="Group 77"/>
                <p:cNvGrpSpPr/>
                <p:nvPr/>
              </p:nvGrpSpPr>
              <p:grpSpPr>
                <a:xfrm>
                  <a:off x="2176011" y="2488406"/>
                  <a:ext cx="244010" cy="218462"/>
                  <a:chOff x="7352478" y="1412711"/>
                  <a:chExt cx="845488" cy="756966"/>
                </a:xfrm>
                <a:solidFill>
                  <a:schemeClr val="bg1"/>
                </a:solidFill>
              </p:grpSpPr>
              <p:sp>
                <p:nvSpPr>
                  <p:cNvPr id="79" name="Rectangle 1"/>
                  <p:cNvSpPr/>
                  <p:nvPr/>
                </p:nvSpPr>
                <p:spPr>
                  <a:xfrm>
                    <a:off x="7579293" y="1412711"/>
                    <a:ext cx="618673" cy="331756"/>
                  </a:xfrm>
                  <a:custGeom>
                    <a:avLst/>
                    <a:gdLst>
                      <a:gd name="connsiteX0" fmla="*/ 0 w 4516017"/>
                      <a:gd name="connsiteY0" fmla="*/ 0 h 2612572"/>
                      <a:gd name="connsiteX1" fmla="*/ 4516017 w 4516017"/>
                      <a:gd name="connsiteY1" fmla="*/ 0 h 2612572"/>
                      <a:gd name="connsiteX2" fmla="*/ 4516017 w 4516017"/>
                      <a:gd name="connsiteY2" fmla="*/ 2612572 h 2612572"/>
                      <a:gd name="connsiteX3" fmla="*/ 0 w 4516017"/>
                      <a:gd name="connsiteY3" fmla="*/ 2612572 h 2612572"/>
                      <a:gd name="connsiteX4" fmla="*/ 0 w 4516017"/>
                      <a:gd name="connsiteY4" fmla="*/ 0 h 2612572"/>
                      <a:gd name="connsiteX0" fmla="*/ 0 w 4516017"/>
                      <a:gd name="connsiteY0" fmla="*/ 37322 h 2649894"/>
                      <a:gd name="connsiteX1" fmla="*/ 3638940 w 4516017"/>
                      <a:gd name="connsiteY1" fmla="*/ 0 h 2649894"/>
                      <a:gd name="connsiteX2" fmla="*/ 4516017 w 4516017"/>
                      <a:gd name="connsiteY2" fmla="*/ 2649894 h 2649894"/>
                      <a:gd name="connsiteX3" fmla="*/ 0 w 4516017"/>
                      <a:gd name="connsiteY3" fmla="*/ 2649894 h 2649894"/>
                      <a:gd name="connsiteX4" fmla="*/ 0 w 4516017"/>
                      <a:gd name="connsiteY4" fmla="*/ 37322 h 2649894"/>
                      <a:gd name="connsiteX0" fmla="*/ 0 w 4453264"/>
                      <a:gd name="connsiteY0" fmla="*/ 37322 h 2649894"/>
                      <a:gd name="connsiteX1" fmla="*/ 3638940 w 4453264"/>
                      <a:gd name="connsiteY1" fmla="*/ 0 h 2649894"/>
                      <a:gd name="connsiteX2" fmla="*/ 4453264 w 4453264"/>
                      <a:gd name="connsiteY2" fmla="*/ 1457588 h 2649894"/>
                      <a:gd name="connsiteX3" fmla="*/ 0 w 4453264"/>
                      <a:gd name="connsiteY3" fmla="*/ 2649894 h 2649894"/>
                      <a:gd name="connsiteX4" fmla="*/ 0 w 4453264"/>
                      <a:gd name="connsiteY4" fmla="*/ 37322 h 2649894"/>
                      <a:gd name="connsiteX0" fmla="*/ 0 w 4453264"/>
                      <a:gd name="connsiteY0" fmla="*/ 0 h 2612572"/>
                      <a:gd name="connsiteX1" fmla="*/ 3576188 w 4453264"/>
                      <a:gd name="connsiteY1" fmla="*/ 25431 h 2612572"/>
                      <a:gd name="connsiteX2" fmla="*/ 4453264 w 4453264"/>
                      <a:gd name="connsiteY2" fmla="*/ 1420266 h 2612572"/>
                      <a:gd name="connsiteX3" fmla="*/ 0 w 4453264"/>
                      <a:gd name="connsiteY3" fmla="*/ 2612572 h 2612572"/>
                      <a:gd name="connsiteX4" fmla="*/ 0 w 4453264"/>
                      <a:gd name="connsiteY4" fmla="*/ 0 h 2612572"/>
                      <a:gd name="connsiteX0" fmla="*/ 0 w 4471193"/>
                      <a:gd name="connsiteY0" fmla="*/ 0 h 2612572"/>
                      <a:gd name="connsiteX1" fmla="*/ 3576188 w 4471193"/>
                      <a:gd name="connsiteY1" fmla="*/ 25431 h 2612572"/>
                      <a:gd name="connsiteX2" fmla="*/ 4471193 w 4471193"/>
                      <a:gd name="connsiteY2" fmla="*/ 1007890 h 2612572"/>
                      <a:gd name="connsiteX3" fmla="*/ 0 w 4471193"/>
                      <a:gd name="connsiteY3" fmla="*/ 2612572 h 2612572"/>
                      <a:gd name="connsiteX4" fmla="*/ 0 w 4471193"/>
                      <a:gd name="connsiteY4" fmla="*/ 0 h 2612572"/>
                      <a:gd name="connsiteX0" fmla="*/ 0 w 4471193"/>
                      <a:gd name="connsiteY0" fmla="*/ 0 h 2612572"/>
                      <a:gd name="connsiteX1" fmla="*/ 3637873 w 4471193"/>
                      <a:gd name="connsiteY1" fmla="*/ 94374 h 2612572"/>
                      <a:gd name="connsiteX2" fmla="*/ 4471193 w 4471193"/>
                      <a:gd name="connsiteY2" fmla="*/ 1007890 h 2612572"/>
                      <a:gd name="connsiteX3" fmla="*/ 0 w 4471193"/>
                      <a:gd name="connsiteY3" fmla="*/ 2612572 h 2612572"/>
                      <a:gd name="connsiteX4" fmla="*/ 0 w 4471193"/>
                      <a:gd name="connsiteY4" fmla="*/ 0 h 2612572"/>
                      <a:gd name="connsiteX0" fmla="*/ 0 w 4394993"/>
                      <a:gd name="connsiteY0" fmla="*/ 0 h 2612572"/>
                      <a:gd name="connsiteX1" fmla="*/ 3637873 w 4394993"/>
                      <a:gd name="connsiteY1" fmla="*/ 94374 h 2612572"/>
                      <a:gd name="connsiteX2" fmla="*/ 4394993 w 4394993"/>
                      <a:gd name="connsiteY2" fmla="*/ 913547 h 2612572"/>
                      <a:gd name="connsiteX3" fmla="*/ 0 w 4394993"/>
                      <a:gd name="connsiteY3" fmla="*/ 2612572 h 2612572"/>
                      <a:gd name="connsiteX4" fmla="*/ 0 w 4394993"/>
                      <a:gd name="connsiteY4" fmla="*/ 0 h 2612572"/>
                      <a:gd name="connsiteX0" fmla="*/ 0 w 4394993"/>
                      <a:gd name="connsiteY0" fmla="*/ 0 h 2612572"/>
                      <a:gd name="connsiteX1" fmla="*/ 3645131 w 4394993"/>
                      <a:gd name="connsiteY1" fmla="*/ 94374 h 2612572"/>
                      <a:gd name="connsiteX2" fmla="*/ 4394993 w 4394993"/>
                      <a:gd name="connsiteY2" fmla="*/ 913547 h 2612572"/>
                      <a:gd name="connsiteX3" fmla="*/ 0 w 4394993"/>
                      <a:gd name="connsiteY3" fmla="*/ 2612572 h 2612572"/>
                      <a:gd name="connsiteX4" fmla="*/ 0 w 4394993"/>
                      <a:gd name="connsiteY4" fmla="*/ 0 h 2612572"/>
                      <a:gd name="connsiteX0" fmla="*/ 0 w 4394993"/>
                      <a:gd name="connsiteY0" fmla="*/ 0 h 2612572"/>
                      <a:gd name="connsiteX1" fmla="*/ 2698102 w 4394993"/>
                      <a:gd name="connsiteY1" fmla="*/ 71535 h 2612572"/>
                      <a:gd name="connsiteX2" fmla="*/ 3645131 w 4394993"/>
                      <a:gd name="connsiteY2" fmla="*/ 94374 h 2612572"/>
                      <a:gd name="connsiteX3" fmla="*/ 4394993 w 4394993"/>
                      <a:gd name="connsiteY3" fmla="*/ 913547 h 2612572"/>
                      <a:gd name="connsiteX4" fmla="*/ 0 w 4394993"/>
                      <a:gd name="connsiteY4" fmla="*/ 2612572 h 2612572"/>
                      <a:gd name="connsiteX5" fmla="*/ 0 w 4394993"/>
                      <a:gd name="connsiteY5" fmla="*/ 0 h 2612572"/>
                      <a:gd name="connsiteX0" fmla="*/ 0 w 4394993"/>
                      <a:gd name="connsiteY0" fmla="*/ 0 h 2612572"/>
                      <a:gd name="connsiteX1" fmla="*/ 3158930 w 4394993"/>
                      <a:gd name="connsiteY1" fmla="*/ 60650 h 2612572"/>
                      <a:gd name="connsiteX2" fmla="*/ 3645131 w 4394993"/>
                      <a:gd name="connsiteY2" fmla="*/ 94374 h 2612572"/>
                      <a:gd name="connsiteX3" fmla="*/ 4394993 w 4394993"/>
                      <a:gd name="connsiteY3" fmla="*/ 913547 h 2612572"/>
                      <a:gd name="connsiteX4" fmla="*/ 0 w 4394993"/>
                      <a:gd name="connsiteY4" fmla="*/ 2612572 h 2612572"/>
                      <a:gd name="connsiteX5" fmla="*/ 0 w 4394993"/>
                      <a:gd name="connsiteY5" fmla="*/ 0 h 2612572"/>
                      <a:gd name="connsiteX0" fmla="*/ 0 w 4394993"/>
                      <a:gd name="connsiteY0" fmla="*/ 0 h 2612572"/>
                      <a:gd name="connsiteX1" fmla="*/ 2306217 w 4394993"/>
                      <a:gd name="connsiteY1" fmla="*/ 46135 h 2612572"/>
                      <a:gd name="connsiteX2" fmla="*/ 3158930 w 4394993"/>
                      <a:gd name="connsiteY2" fmla="*/ 60650 h 2612572"/>
                      <a:gd name="connsiteX3" fmla="*/ 3645131 w 4394993"/>
                      <a:gd name="connsiteY3" fmla="*/ 94374 h 2612572"/>
                      <a:gd name="connsiteX4" fmla="*/ 4394993 w 4394993"/>
                      <a:gd name="connsiteY4" fmla="*/ 913547 h 2612572"/>
                      <a:gd name="connsiteX5" fmla="*/ 0 w 4394993"/>
                      <a:gd name="connsiteY5" fmla="*/ 2612572 h 2612572"/>
                      <a:gd name="connsiteX6" fmla="*/ 0 w 4394993"/>
                      <a:gd name="connsiteY6" fmla="*/ 0 h 2612572"/>
                      <a:gd name="connsiteX0" fmla="*/ 0 w 4394993"/>
                      <a:gd name="connsiteY0" fmla="*/ 0 h 2612572"/>
                      <a:gd name="connsiteX1" fmla="*/ 2679960 w 4394993"/>
                      <a:gd name="connsiteY1" fmla="*/ 292878 h 2612572"/>
                      <a:gd name="connsiteX2" fmla="*/ 3158930 w 4394993"/>
                      <a:gd name="connsiteY2" fmla="*/ 60650 h 2612572"/>
                      <a:gd name="connsiteX3" fmla="*/ 3645131 w 4394993"/>
                      <a:gd name="connsiteY3" fmla="*/ 94374 h 2612572"/>
                      <a:gd name="connsiteX4" fmla="*/ 4394993 w 4394993"/>
                      <a:gd name="connsiteY4" fmla="*/ 913547 h 2612572"/>
                      <a:gd name="connsiteX5" fmla="*/ 0 w 4394993"/>
                      <a:gd name="connsiteY5" fmla="*/ 2612572 h 2612572"/>
                      <a:gd name="connsiteX6" fmla="*/ 0 w 4394993"/>
                      <a:gd name="connsiteY6" fmla="*/ 0 h 2612572"/>
                      <a:gd name="connsiteX0" fmla="*/ 0 w 4394993"/>
                      <a:gd name="connsiteY0" fmla="*/ 0 h 2612572"/>
                      <a:gd name="connsiteX1" fmla="*/ 2679960 w 4394993"/>
                      <a:gd name="connsiteY1" fmla="*/ 292878 h 2612572"/>
                      <a:gd name="connsiteX2" fmla="*/ 3158930 w 4394993"/>
                      <a:gd name="connsiteY2" fmla="*/ 60650 h 2612572"/>
                      <a:gd name="connsiteX3" fmla="*/ 3645131 w 4394993"/>
                      <a:gd name="connsiteY3" fmla="*/ 94374 h 2612572"/>
                      <a:gd name="connsiteX4" fmla="*/ 4394993 w 4394993"/>
                      <a:gd name="connsiteY4" fmla="*/ 913547 h 2612572"/>
                      <a:gd name="connsiteX5" fmla="*/ 0 w 4394993"/>
                      <a:gd name="connsiteY5" fmla="*/ 2612572 h 2612572"/>
                      <a:gd name="connsiteX6" fmla="*/ 0 w 4394993"/>
                      <a:gd name="connsiteY6" fmla="*/ 0 h 2612572"/>
                      <a:gd name="connsiteX0" fmla="*/ 0 w 4394993"/>
                      <a:gd name="connsiteY0" fmla="*/ 9251 h 2621823"/>
                      <a:gd name="connsiteX1" fmla="*/ 2679960 w 4394993"/>
                      <a:gd name="connsiteY1" fmla="*/ 302129 h 2621823"/>
                      <a:gd name="connsiteX2" fmla="*/ 3158930 w 4394993"/>
                      <a:gd name="connsiteY2" fmla="*/ 69901 h 2621823"/>
                      <a:gd name="connsiteX3" fmla="*/ 3645131 w 4394993"/>
                      <a:gd name="connsiteY3" fmla="*/ 103625 h 2621823"/>
                      <a:gd name="connsiteX4" fmla="*/ 4394993 w 4394993"/>
                      <a:gd name="connsiteY4" fmla="*/ 922798 h 2621823"/>
                      <a:gd name="connsiteX5" fmla="*/ 0 w 4394993"/>
                      <a:gd name="connsiteY5" fmla="*/ 2621823 h 2621823"/>
                      <a:gd name="connsiteX6" fmla="*/ 0 w 4394993"/>
                      <a:gd name="connsiteY6" fmla="*/ 9251 h 2621823"/>
                      <a:gd name="connsiteX0" fmla="*/ 0 w 4394993"/>
                      <a:gd name="connsiteY0" fmla="*/ 21038 h 2633610"/>
                      <a:gd name="connsiteX1" fmla="*/ 2679960 w 4394993"/>
                      <a:gd name="connsiteY1" fmla="*/ 313916 h 2633610"/>
                      <a:gd name="connsiteX2" fmla="*/ 3158930 w 4394993"/>
                      <a:gd name="connsiteY2" fmla="*/ 81688 h 2633610"/>
                      <a:gd name="connsiteX3" fmla="*/ 3645131 w 4394993"/>
                      <a:gd name="connsiteY3" fmla="*/ 115412 h 2633610"/>
                      <a:gd name="connsiteX4" fmla="*/ 4394993 w 4394993"/>
                      <a:gd name="connsiteY4" fmla="*/ 934585 h 2633610"/>
                      <a:gd name="connsiteX5" fmla="*/ 0 w 4394993"/>
                      <a:gd name="connsiteY5" fmla="*/ 2633610 h 2633610"/>
                      <a:gd name="connsiteX6" fmla="*/ 0 w 4394993"/>
                      <a:gd name="connsiteY6" fmla="*/ 21038 h 2633610"/>
                      <a:gd name="connsiteX0" fmla="*/ 0 w 4394993"/>
                      <a:gd name="connsiteY0" fmla="*/ 16214 h 2628786"/>
                      <a:gd name="connsiteX1" fmla="*/ 2679960 w 4394993"/>
                      <a:gd name="connsiteY1" fmla="*/ 309092 h 2628786"/>
                      <a:gd name="connsiteX2" fmla="*/ 3158930 w 4394993"/>
                      <a:gd name="connsiteY2" fmla="*/ 76864 h 2628786"/>
                      <a:gd name="connsiteX3" fmla="*/ 3645131 w 4394993"/>
                      <a:gd name="connsiteY3" fmla="*/ 110588 h 2628786"/>
                      <a:gd name="connsiteX4" fmla="*/ 4394993 w 4394993"/>
                      <a:gd name="connsiteY4" fmla="*/ 929761 h 2628786"/>
                      <a:gd name="connsiteX5" fmla="*/ 0 w 4394993"/>
                      <a:gd name="connsiteY5" fmla="*/ 2628786 h 2628786"/>
                      <a:gd name="connsiteX6" fmla="*/ 0 w 4394993"/>
                      <a:gd name="connsiteY6" fmla="*/ 16214 h 2628786"/>
                      <a:gd name="connsiteX0" fmla="*/ 0 w 4394993"/>
                      <a:gd name="connsiteY0" fmla="*/ 21436 h 2634008"/>
                      <a:gd name="connsiteX1" fmla="*/ 2679960 w 4394993"/>
                      <a:gd name="connsiteY1" fmla="*/ 314314 h 2634008"/>
                      <a:gd name="connsiteX2" fmla="*/ 3148045 w 4394993"/>
                      <a:gd name="connsiteY2" fmla="*/ 74829 h 2634008"/>
                      <a:gd name="connsiteX3" fmla="*/ 3645131 w 4394993"/>
                      <a:gd name="connsiteY3" fmla="*/ 115810 h 2634008"/>
                      <a:gd name="connsiteX4" fmla="*/ 4394993 w 4394993"/>
                      <a:gd name="connsiteY4" fmla="*/ 934983 h 2634008"/>
                      <a:gd name="connsiteX5" fmla="*/ 0 w 4394993"/>
                      <a:gd name="connsiteY5" fmla="*/ 2634008 h 2634008"/>
                      <a:gd name="connsiteX6" fmla="*/ 0 w 4394993"/>
                      <a:gd name="connsiteY6" fmla="*/ 21436 h 2634008"/>
                      <a:gd name="connsiteX0" fmla="*/ 0 w 4394993"/>
                      <a:gd name="connsiteY0" fmla="*/ 21436 h 2634008"/>
                      <a:gd name="connsiteX1" fmla="*/ 2679960 w 4394993"/>
                      <a:gd name="connsiteY1" fmla="*/ 314314 h 2634008"/>
                      <a:gd name="connsiteX2" fmla="*/ 3148045 w 4394993"/>
                      <a:gd name="connsiteY2" fmla="*/ 74829 h 2634008"/>
                      <a:gd name="connsiteX3" fmla="*/ 3645131 w 4394993"/>
                      <a:gd name="connsiteY3" fmla="*/ 115810 h 2634008"/>
                      <a:gd name="connsiteX4" fmla="*/ 4394993 w 4394993"/>
                      <a:gd name="connsiteY4" fmla="*/ 934983 h 2634008"/>
                      <a:gd name="connsiteX5" fmla="*/ 0 w 4394993"/>
                      <a:gd name="connsiteY5" fmla="*/ 2634008 h 2634008"/>
                      <a:gd name="connsiteX6" fmla="*/ 0 w 4394993"/>
                      <a:gd name="connsiteY6" fmla="*/ 21436 h 2634008"/>
                      <a:gd name="connsiteX0" fmla="*/ 0 w 4394993"/>
                      <a:gd name="connsiteY0" fmla="*/ 18213 h 2630785"/>
                      <a:gd name="connsiteX1" fmla="*/ 2679960 w 4394993"/>
                      <a:gd name="connsiteY1" fmla="*/ 311091 h 2630785"/>
                      <a:gd name="connsiteX2" fmla="*/ 3148045 w 4394993"/>
                      <a:gd name="connsiteY2" fmla="*/ 71606 h 2630785"/>
                      <a:gd name="connsiteX3" fmla="*/ 3645131 w 4394993"/>
                      <a:gd name="connsiteY3" fmla="*/ 112587 h 2630785"/>
                      <a:gd name="connsiteX4" fmla="*/ 4394993 w 4394993"/>
                      <a:gd name="connsiteY4" fmla="*/ 931760 h 2630785"/>
                      <a:gd name="connsiteX5" fmla="*/ 0 w 4394993"/>
                      <a:gd name="connsiteY5" fmla="*/ 2630785 h 2630785"/>
                      <a:gd name="connsiteX6" fmla="*/ 0 w 4394993"/>
                      <a:gd name="connsiteY6" fmla="*/ 18213 h 2630785"/>
                      <a:gd name="connsiteX0" fmla="*/ 0 w 4394993"/>
                      <a:gd name="connsiteY0" fmla="*/ 29361 h 2641933"/>
                      <a:gd name="connsiteX1" fmla="*/ 2679960 w 4394993"/>
                      <a:gd name="connsiteY1" fmla="*/ 322239 h 2641933"/>
                      <a:gd name="connsiteX2" fmla="*/ 3148045 w 4394993"/>
                      <a:gd name="connsiteY2" fmla="*/ 82754 h 2641933"/>
                      <a:gd name="connsiteX3" fmla="*/ 3645131 w 4394993"/>
                      <a:gd name="connsiteY3" fmla="*/ 123735 h 2641933"/>
                      <a:gd name="connsiteX4" fmla="*/ 4394993 w 4394993"/>
                      <a:gd name="connsiteY4" fmla="*/ 942908 h 2641933"/>
                      <a:gd name="connsiteX5" fmla="*/ 0 w 4394993"/>
                      <a:gd name="connsiteY5" fmla="*/ 2641933 h 2641933"/>
                      <a:gd name="connsiteX6" fmla="*/ 0 w 4394993"/>
                      <a:gd name="connsiteY6" fmla="*/ 29361 h 2641933"/>
                      <a:gd name="connsiteX0" fmla="*/ 0 w 4394993"/>
                      <a:gd name="connsiteY0" fmla="*/ 21450 h 2634022"/>
                      <a:gd name="connsiteX1" fmla="*/ 2679960 w 4394993"/>
                      <a:gd name="connsiteY1" fmla="*/ 314328 h 2634022"/>
                      <a:gd name="connsiteX2" fmla="*/ 3148045 w 4394993"/>
                      <a:gd name="connsiteY2" fmla="*/ 74843 h 2634022"/>
                      <a:gd name="connsiteX3" fmla="*/ 3670531 w 4394993"/>
                      <a:gd name="connsiteY3" fmla="*/ 141224 h 2634022"/>
                      <a:gd name="connsiteX4" fmla="*/ 4394993 w 4394993"/>
                      <a:gd name="connsiteY4" fmla="*/ 934997 h 2634022"/>
                      <a:gd name="connsiteX5" fmla="*/ 0 w 4394993"/>
                      <a:gd name="connsiteY5" fmla="*/ 2634022 h 2634022"/>
                      <a:gd name="connsiteX6" fmla="*/ 0 w 4394993"/>
                      <a:gd name="connsiteY6" fmla="*/ 21450 h 2634022"/>
                      <a:gd name="connsiteX0" fmla="*/ 0 w 4394993"/>
                      <a:gd name="connsiteY0" fmla="*/ 21450 h 2634022"/>
                      <a:gd name="connsiteX1" fmla="*/ 2679960 w 4394993"/>
                      <a:gd name="connsiteY1" fmla="*/ 314328 h 2634022"/>
                      <a:gd name="connsiteX2" fmla="*/ 3148045 w 4394993"/>
                      <a:gd name="connsiteY2" fmla="*/ 74843 h 2634022"/>
                      <a:gd name="connsiteX3" fmla="*/ 3670531 w 4394993"/>
                      <a:gd name="connsiteY3" fmla="*/ 141224 h 2634022"/>
                      <a:gd name="connsiteX4" fmla="*/ 4394993 w 4394993"/>
                      <a:gd name="connsiteY4" fmla="*/ 934997 h 2634022"/>
                      <a:gd name="connsiteX5" fmla="*/ 3859245 w 4394993"/>
                      <a:gd name="connsiteY5" fmla="*/ 1130756 h 2634022"/>
                      <a:gd name="connsiteX6" fmla="*/ 0 w 4394993"/>
                      <a:gd name="connsiteY6" fmla="*/ 2634022 h 2634022"/>
                      <a:gd name="connsiteX7" fmla="*/ 0 w 4394993"/>
                      <a:gd name="connsiteY7" fmla="*/ 21450 h 2634022"/>
                      <a:gd name="connsiteX0" fmla="*/ 0 w 4465217"/>
                      <a:gd name="connsiteY0" fmla="*/ 21450 h 2634022"/>
                      <a:gd name="connsiteX1" fmla="*/ 2679960 w 4465217"/>
                      <a:gd name="connsiteY1" fmla="*/ 314328 h 2634022"/>
                      <a:gd name="connsiteX2" fmla="*/ 3148045 w 4465217"/>
                      <a:gd name="connsiteY2" fmla="*/ 74843 h 2634022"/>
                      <a:gd name="connsiteX3" fmla="*/ 3670531 w 4465217"/>
                      <a:gd name="connsiteY3" fmla="*/ 141224 h 2634022"/>
                      <a:gd name="connsiteX4" fmla="*/ 4394993 w 4465217"/>
                      <a:gd name="connsiteY4" fmla="*/ 934997 h 2634022"/>
                      <a:gd name="connsiteX5" fmla="*/ 4465217 w 4465217"/>
                      <a:gd name="connsiteY5" fmla="*/ 1348470 h 2634022"/>
                      <a:gd name="connsiteX6" fmla="*/ 0 w 4465217"/>
                      <a:gd name="connsiteY6" fmla="*/ 2634022 h 2634022"/>
                      <a:gd name="connsiteX7" fmla="*/ 0 w 4465217"/>
                      <a:gd name="connsiteY7" fmla="*/ 21450 h 2634022"/>
                      <a:gd name="connsiteX0" fmla="*/ 0 w 4465217"/>
                      <a:gd name="connsiteY0" fmla="*/ 21450 h 2634022"/>
                      <a:gd name="connsiteX1" fmla="*/ 2679960 w 4465217"/>
                      <a:gd name="connsiteY1" fmla="*/ 314328 h 2634022"/>
                      <a:gd name="connsiteX2" fmla="*/ 3148045 w 4465217"/>
                      <a:gd name="connsiteY2" fmla="*/ 74843 h 2634022"/>
                      <a:gd name="connsiteX3" fmla="*/ 3670531 w 4465217"/>
                      <a:gd name="connsiteY3" fmla="*/ 141224 h 2634022"/>
                      <a:gd name="connsiteX4" fmla="*/ 4394993 w 4465217"/>
                      <a:gd name="connsiteY4" fmla="*/ 934997 h 2634022"/>
                      <a:gd name="connsiteX5" fmla="*/ 4465217 w 4465217"/>
                      <a:gd name="connsiteY5" fmla="*/ 1348470 h 2634022"/>
                      <a:gd name="connsiteX6" fmla="*/ 3296817 w 4465217"/>
                      <a:gd name="connsiteY6" fmla="*/ 1678671 h 2634022"/>
                      <a:gd name="connsiteX7" fmla="*/ 0 w 4465217"/>
                      <a:gd name="connsiteY7" fmla="*/ 2634022 h 2634022"/>
                      <a:gd name="connsiteX8" fmla="*/ 0 w 4465217"/>
                      <a:gd name="connsiteY8" fmla="*/ 21450 h 2634022"/>
                      <a:gd name="connsiteX0" fmla="*/ 0 w 4465217"/>
                      <a:gd name="connsiteY0" fmla="*/ 21450 h 2634022"/>
                      <a:gd name="connsiteX1" fmla="*/ 2679960 w 4465217"/>
                      <a:gd name="connsiteY1" fmla="*/ 314328 h 2634022"/>
                      <a:gd name="connsiteX2" fmla="*/ 3148045 w 4465217"/>
                      <a:gd name="connsiteY2" fmla="*/ 74843 h 2634022"/>
                      <a:gd name="connsiteX3" fmla="*/ 3670531 w 4465217"/>
                      <a:gd name="connsiteY3" fmla="*/ 141224 h 2634022"/>
                      <a:gd name="connsiteX4" fmla="*/ 4394993 w 4465217"/>
                      <a:gd name="connsiteY4" fmla="*/ 934997 h 2634022"/>
                      <a:gd name="connsiteX5" fmla="*/ 4465217 w 4465217"/>
                      <a:gd name="connsiteY5" fmla="*/ 1348470 h 2634022"/>
                      <a:gd name="connsiteX6" fmla="*/ 4171303 w 4465217"/>
                      <a:gd name="connsiteY6" fmla="*/ 1689557 h 2634022"/>
                      <a:gd name="connsiteX7" fmla="*/ 0 w 4465217"/>
                      <a:gd name="connsiteY7" fmla="*/ 2634022 h 2634022"/>
                      <a:gd name="connsiteX8" fmla="*/ 0 w 4465217"/>
                      <a:gd name="connsiteY8" fmla="*/ 21450 h 2634022"/>
                      <a:gd name="connsiteX0" fmla="*/ 0 w 4487666"/>
                      <a:gd name="connsiteY0" fmla="*/ 21450 h 2634022"/>
                      <a:gd name="connsiteX1" fmla="*/ 2679960 w 4487666"/>
                      <a:gd name="connsiteY1" fmla="*/ 314328 h 2634022"/>
                      <a:gd name="connsiteX2" fmla="*/ 3148045 w 4487666"/>
                      <a:gd name="connsiteY2" fmla="*/ 74843 h 2634022"/>
                      <a:gd name="connsiteX3" fmla="*/ 3670531 w 4487666"/>
                      <a:gd name="connsiteY3" fmla="*/ 141224 h 2634022"/>
                      <a:gd name="connsiteX4" fmla="*/ 4394993 w 4487666"/>
                      <a:gd name="connsiteY4" fmla="*/ 934997 h 2634022"/>
                      <a:gd name="connsiteX5" fmla="*/ 4465217 w 4487666"/>
                      <a:gd name="connsiteY5" fmla="*/ 1348470 h 2634022"/>
                      <a:gd name="connsiteX6" fmla="*/ 4171303 w 4487666"/>
                      <a:gd name="connsiteY6" fmla="*/ 1689557 h 2634022"/>
                      <a:gd name="connsiteX7" fmla="*/ 0 w 4487666"/>
                      <a:gd name="connsiteY7" fmla="*/ 2634022 h 2634022"/>
                      <a:gd name="connsiteX8" fmla="*/ 0 w 4487666"/>
                      <a:gd name="connsiteY8" fmla="*/ 21450 h 2634022"/>
                      <a:gd name="connsiteX0" fmla="*/ 0 w 4494029"/>
                      <a:gd name="connsiteY0" fmla="*/ 21450 h 2634022"/>
                      <a:gd name="connsiteX1" fmla="*/ 2679960 w 4494029"/>
                      <a:gd name="connsiteY1" fmla="*/ 314328 h 2634022"/>
                      <a:gd name="connsiteX2" fmla="*/ 3148045 w 4494029"/>
                      <a:gd name="connsiteY2" fmla="*/ 74843 h 2634022"/>
                      <a:gd name="connsiteX3" fmla="*/ 3670531 w 4494029"/>
                      <a:gd name="connsiteY3" fmla="*/ 141224 h 2634022"/>
                      <a:gd name="connsiteX4" fmla="*/ 4394993 w 4494029"/>
                      <a:gd name="connsiteY4" fmla="*/ 934997 h 2634022"/>
                      <a:gd name="connsiteX5" fmla="*/ 4465217 w 4494029"/>
                      <a:gd name="connsiteY5" fmla="*/ 1348470 h 2634022"/>
                      <a:gd name="connsiteX6" fmla="*/ 4171303 w 4494029"/>
                      <a:gd name="connsiteY6" fmla="*/ 1689557 h 2634022"/>
                      <a:gd name="connsiteX7" fmla="*/ 0 w 4494029"/>
                      <a:gd name="connsiteY7" fmla="*/ 2634022 h 2634022"/>
                      <a:gd name="connsiteX8" fmla="*/ 0 w 4494029"/>
                      <a:gd name="connsiteY8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71303 w 4497210"/>
                      <a:gd name="connsiteY6" fmla="*/ 1689557 h 2634022"/>
                      <a:gd name="connsiteX7" fmla="*/ 0 w 4497210"/>
                      <a:gd name="connsiteY7" fmla="*/ 2634022 h 2634022"/>
                      <a:gd name="connsiteX8" fmla="*/ 0 w 4497210"/>
                      <a:gd name="connsiteY8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71303 w 4497210"/>
                      <a:gd name="connsiteY6" fmla="*/ 1689557 h 2634022"/>
                      <a:gd name="connsiteX7" fmla="*/ 0 w 4497210"/>
                      <a:gd name="connsiteY7" fmla="*/ 2634022 h 2634022"/>
                      <a:gd name="connsiteX8" fmla="*/ 0 w 4497210"/>
                      <a:gd name="connsiteY8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71303 w 4497210"/>
                      <a:gd name="connsiteY6" fmla="*/ 1689557 h 2634022"/>
                      <a:gd name="connsiteX7" fmla="*/ 2843243 w 4497210"/>
                      <a:gd name="connsiteY7" fmla="*/ 1987099 h 2634022"/>
                      <a:gd name="connsiteX8" fmla="*/ 0 w 4497210"/>
                      <a:gd name="connsiteY8" fmla="*/ 2634022 h 2634022"/>
                      <a:gd name="connsiteX9" fmla="*/ 0 w 4497210"/>
                      <a:gd name="connsiteY9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71303 w 4497210"/>
                      <a:gd name="connsiteY6" fmla="*/ 1689557 h 2634022"/>
                      <a:gd name="connsiteX7" fmla="*/ 3949958 w 4497210"/>
                      <a:gd name="connsiteY7" fmla="*/ 2324556 h 2634022"/>
                      <a:gd name="connsiteX8" fmla="*/ 0 w 4497210"/>
                      <a:gd name="connsiteY8" fmla="*/ 2634022 h 2634022"/>
                      <a:gd name="connsiteX9" fmla="*/ 0 w 4497210"/>
                      <a:gd name="connsiteY9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96703 w 4497210"/>
                      <a:gd name="connsiteY6" fmla="*/ 1700443 h 2634022"/>
                      <a:gd name="connsiteX7" fmla="*/ 3949958 w 4497210"/>
                      <a:gd name="connsiteY7" fmla="*/ 2324556 h 2634022"/>
                      <a:gd name="connsiteX8" fmla="*/ 0 w 4497210"/>
                      <a:gd name="connsiteY8" fmla="*/ 2634022 h 2634022"/>
                      <a:gd name="connsiteX9" fmla="*/ 0 w 4497210"/>
                      <a:gd name="connsiteY9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96703 w 4497210"/>
                      <a:gd name="connsiteY6" fmla="*/ 1700443 h 2634022"/>
                      <a:gd name="connsiteX7" fmla="*/ 3949958 w 4497210"/>
                      <a:gd name="connsiteY7" fmla="*/ 2324556 h 2634022"/>
                      <a:gd name="connsiteX8" fmla="*/ 0 w 4497210"/>
                      <a:gd name="connsiteY8" fmla="*/ 2634022 h 2634022"/>
                      <a:gd name="connsiteX9" fmla="*/ 0 w 4497210"/>
                      <a:gd name="connsiteY9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96703 w 4497210"/>
                      <a:gd name="connsiteY6" fmla="*/ 1700443 h 2634022"/>
                      <a:gd name="connsiteX7" fmla="*/ 3949958 w 4497210"/>
                      <a:gd name="connsiteY7" fmla="*/ 2324556 h 2634022"/>
                      <a:gd name="connsiteX8" fmla="*/ 0 w 4497210"/>
                      <a:gd name="connsiteY8" fmla="*/ 2634022 h 2634022"/>
                      <a:gd name="connsiteX9" fmla="*/ 0 w 4497210"/>
                      <a:gd name="connsiteY9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38646 w 4497210"/>
                      <a:gd name="connsiteY6" fmla="*/ 1714957 h 2634022"/>
                      <a:gd name="connsiteX7" fmla="*/ 3949958 w 4497210"/>
                      <a:gd name="connsiteY7" fmla="*/ 2324556 h 2634022"/>
                      <a:gd name="connsiteX8" fmla="*/ 0 w 4497210"/>
                      <a:gd name="connsiteY8" fmla="*/ 2634022 h 2634022"/>
                      <a:gd name="connsiteX9" fmla="*/ 0 w 4497210"/>
                      <a:gd name="connsiteY9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38646 w 4497210"/>
                      <a:gd name="connsiteY6" fmla="*/ 1714957 h 2634022"/>
                      <a:gd name="connsiteX7" fmla="*/ 3949958 w 4497210"/>
                      <a:gd name="connsiteY7" fmla="*/ 2324556 h 2634022"/>
                      <a:gd name="connsiteX8" fmla="*/ 0 w 4497210"/>
                      <a:gd name="connsiteY8" fmla="*/ 2634022 h 2634022"/>
                      <a:gd name="connsiteX9" fmla="*/ 0 w 4497210"/>
                      <a:gd name="connsiteY9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38646 w 4497210"/>
                      <a:gd name="connsiteY6" fmla="*/ 1714957 h 2634022"/>
                      <a:gd name="connsiteX7" fmla="*/ 3949958 w 4497210"/>
                      <a:gd name="connsiteY7" fmla="*/ 2324556 h 2634022"/>
                      <a:gd name="connsiteX8" fmla="*/ 0 w 4497210"/>
                      <a:gd name="connsiteY8" fmla="*/ 2634022 h 2634022"/>
                      <a:gd name="connsiteX9" fmla="*/ 0 w 4497210"/>
                      <a:gd name="connsiteY9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60418 w 4497210"/>
                      <a:gd name="connsiteY6" fmla="*/ 1722214 h 2634022"/>
                      <a:gd name="connsiteX7" fmla="*/ 3949958 w 4497210"/>
                      <a:gd name="connsiteY7" fmla="*/ 2324556 h 2634022"/>
                      <a:gd name="connsiteX8" fmla="*/ 0 w 4497210"/>
                      <a:gd name="connsiteY8" fmla="*/ 2634022 h 2634022"/>
                      <a:gd name="connsiteX9" fmla="*/ 0 w 4497210"/>
                      <a:gd name="connsiteY9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60418 w 4497210"/>
                      <a:gd name="connsiteY6" fmla="*/ 1722214 h 2634022"/>
                      <a:gd name="connsiteX7" fmla="*/ 3949958 w 4497210"/>
                      <a:gd name="connsiteY7" fmla="*/ 2324556 h 2634022"/>
                      <a:gd name="connsiteX8" fmla="*/ 0 w 4497210"/>
                      <a:gd name="connsiteY8" fmla="*/ 2634022 h 2634022"/>
                      <a:gd name="connsiteX9" fmla="*/ 0 w 4497210"/>
                      <a:gd name="connsiteY9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60418 w 4497210"/>
                      <a:gd name="connsiteY6" fmla="*/ 1722214 h 2634022"/>
                      <a:gd name="connsiteX7" fmla="*/ 3949958 w 4497210"/>
                      <a:gd name="connsiteY7" fmla="*/ 2324556 h 2634022"/>
                      <a:gd name="connsiteX8" fmla="*/ 0 w 4497210"/>
                      <a:gd name="connsiteY8" fmla="*/ 2634022 h 2634022"/>
                      <a:gd name="connsiteX9" fmla="*/ 0 w 4497210"/>
                      <a:gd name="connsiteY9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5904 w 4497210"/>
                      <a:gd name="connsiteY6" fmla="*/ 1722214 h 2634022"/>
                      <a:gd name="connsiteX7" fmla="*/ 3949958 w 4497210"/>
                      <a:gd name="connsiteY7" fmla="*/ 2324556 h 2634022"/>
                      <a:gd name="connsiteX8" fmla="*/ 0 w 4497210"/>
                      <a:gd name="connsiteY8" fmla="*/ 2634022 h 2634022"/>
                      <a:gd name="connsiteX9" fmla="*/ 0 w 4497210"/>
                      <a:gd name="connsiteY9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60418 w 4497210"/>
                      <a:gd name="connsiteY6" fmla="*/ 1722214 h 2634022"/>
                      <a:gd name="connsiteX7" fmla="*/ 3949958 w 4497210"/>
                      <a:gd name="connsiteY7" fmla="*/ 2324556 h 2634022"/>
                      <a:gd name="connsiteX8" fmla="*/ 0 w 4497210"/>
                      <a:gd name="connsiteY8" fmla="*/ 2634022 h 2634022"/>
                      <a:gd name="connsiteX9" fmla="*/ 0 w 4497210"/>
                      <a:gd name="connsiteY9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60418 w 4497210"/>
                      <a:gd name="connsiteY6" fmla="*/ 1722214 h 2634022"/>
                      <a:gd name="connsiteX7" fmla="*/ 3949958 w 4497210"/>
                      <a:gd name="connsiteY7" fmla="*/ 2324556 h 2634022"/>
                      <a:gd name="connsiteX8" fmla="*/ 0 w 4497210"/>
                      <a:gd name="connsiteY8" fmla="*/ 2634022 h 2634022"/>
                      <a:gd name="connsiteX9" fmla="*/ 0 w 4497210"/>
                      <a:gd name="connsiteY9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60418 w 4497210"/>
                      <a:gd name="connsiteY6" fmla="*/ 1722214 h 2634022"/>
                      <a:gd name="connsiteX7" fmla="*/ 3949958 w 4497210"/>
                      <a:gd name="connsiteY7" fmla="*/ 2324556 h 2634022"/>
                      <a:gd name="connsiteX8" fmla="*/ 0 w 4497210"/>
                      <a:gd name="connsiteY8" fmla="*/ 2634022 h 2634022"/>
                      <a:gd name="connsiteX9" fmla="*/ 0 w 4497210"/>
                      <a:gd name="connsiteY9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0 w 4497210"/>
                      <a:gd name="connsiteY8" fmla="*/ 2634022 h 2634022"/>
                      <a:gd name="connsiteX9" fmla="*/ 0 w 4497210"/>
                      <a:gd name="connsiteY9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514529 w 4497210"/>
                      <a:gd name="connsiteY8" fmla="*/ 2357213 h 2634022"/>
                      <a:gd name="connsiteX9" fmla="*/ 0 w 4497210"/>
                      <a:gd name="connsiteY9" fmla="*/ 2634022 h 2634022"/>
                      <a:gd name="connsiteX10" fmla="*/ 0 w 4497210"/>
                      <a:gd name="connsiteY10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0 w 4497210"/>
                      <a:gd name="connsiteY9" fmla="*/ 2634022 h 2634022"/>
                      <a:gd name="connsiteX10" fmla="*/ 0 w 4497210"/>
                      <a:gd name="connsiteY10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0 w 4497210"/>
                      <a:gd name="connsiteY9" fmla="*/ 2634022 h 2634022"/>
                      <a:gd name="connsiteX10" fmla="*/ 0 w 4497210"/>
                      <a:gd name="connsiteY10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0 w 4497210"/>
                      <a:gd name="connsiteY9" fmla="*/ 2634022 h 2634022"/>
                      <a:gd name="connsiteX10" fmla="*/ 0 w 4497210"/>
                      <a:gd name="connsiteY10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2429441 w 4497210"/>
                      <a:gd name="connsiteY9" fmla="*/ 2481746 h 2634022"/>
                      <a:gd name="connsiteX10" fmla="*/ 0 w 4497210"/>
                      <a:gd name="connsiteY10" fmla="*/ 2634022 h 2634022"/>
                      <a:gd name="connsiteX11" fmla="*/ 0 w 4497210"/>
                      <a:gd name="connsiteY11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2624513 w 4497210"/>
                      <a:gd name="connsiteY9" fmla="*/ 1396658 h 2634022"/>
                      <a:gd name="connsiteX10" fmla="*/ 0 w 4497210"/>
                      <a:gd name="connsiteY10" fmla="*/ 2634022 h 2634022"/>
                      <a:gd name="connsiteX11" fmla="*/ 0 w 4497210"/>
                      <a:gd name="connsiteY11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2606225 w 4497210"/>
                      <a:gd name="connsiteY9" fmla="*/ 1401230 h 2634022"/>
                      <a:gd name="connsiteX10" fmla="*/ 0 w 4497210"/>
                      <a:gd name="connsiteY10" fmla="*/ 2634022 h 2634022"/>
                      <a:gd name="connsiteX11" fmla="*/ 0 w 4497210"/>
                      <a:gd name="connsiteY11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2606225 w 4497210"/>
                      <a:gd name="connsiteY9" fmla="*/ 1401230 h 2634022"/>
                      <a:gd name="connsiteX10" fmla="*/ 1824413 w 4497210"/>
                      <a:gd name="connsiteY10" fmla="*/ 1763942 h 2634022"/>
                      <a:gd name="connsiteX11" fmla="*/ 0 w 4497210"/>
                      <a:gd name="connsiteY11" fmla="*/ 2634022 h 2634022"/>
                      <a:gd name="connsiteX12" fmla="*/ 0 w 4497210"/>
                      <a:gd name="connsiteY12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2606225 w 4497210"/>
                      <a:gd name="connsiteY9" fmla="*/ 1401230 h 2634022"/>
                      <a:gd name="connsiteX10" fmla="*/ 2139881 w 4497210"/>
                      <a:gd name="connsiteY10" fmla="*/ 1302170 h 2634022"/>
                      <a:gd name="connsiteX11" fmla="*/ 0 w 4497210"/>
                      <a:gd name="connsiteY11" fmla="*/ 2634022 h 2634022"/>
                      <a:gd name="connsiteX12" fmla="*/ 0 w 4497210"/>
                      <a:gd name="connsiteY12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2606225 w 4497210"/>
                      <a:gd name="connsiteY9" fmla="*/ 1401230 h 2634022"/>
                      <a:gd name="connsiteX10" fmla="*/ 2139881 w 4497210"/>
                      <a:gd name="connsiteY10" fmla="*/ 1302170 h 2634022"/>
                      <a:gd name="connsiteX11" fmla="*/ 0 w 4497210"/>
                      <a:gd name="connsiteY11" fmla="*/ 2634022 h 2634022"/>
                      <a:gd name="connsiteX12" fmla="*/ 0 w 4497210"/>
                      <a:gd name="connsiteY12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2606225 w 4497210"/>
                      <a:gd name="connsiteY9" fmla="*/ 1401230 h 2634022"/>
                      <a:gd name="connsiteX10" fmla="*/ 2139881 w 4497210"/>
                      <a:gd name="connsiteY10" fmla="*/ 1302170 h 2634022"/>
                      <a:gd name="connsiteX11" fmla="*/ 0 w 4497210"/>
                      <a:gd name="connsiteY11" fmla="*/ 2634022 h 2634022"/>
                      <a:gd name="connsiteX12" fmla="*/ 0 w 4497210"/>
                      <a:gd name="connsiteY12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2606225 w 4497210"/>
                      <a:gd name="connsiteY9" fmla="*/ 1401230 h 2634022"/>
                      <a:gd name="connsiteX10" fmla="*/ 2139881 w 4497210"/>
                      <a:gd name="connsiteY10" fmla="*/ 1302170 h 2634022"/>
                      <a:gd name="connsiteX11" fmla="*/ 1371785 w 4497210"/>
                      <a:gd name="connsiteY11" fmla="*/ 1777658 h 2634022"/>
                      <a:gd name="connsiteX12" fmla="*/ 0 w 4497210"/>
                      <a:gd name="connsiteY12" fmla="*/ 2634022 h 2634022"/>
                      <a:gd name="connsiteX13" fmla="*/ 0 w 4497210"/>
                      <a:gd name="connsiteY13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2606225 w 4497210"/>
                      <a:gd name="connsiteY9" fmla="*/ 1401230 h 2634022"/>
                      <a:gd name="connsiteX10" fmla="*/ 2139881 w 4497210"/>
                      <a:gd name="connsiteY10" fmla="*/ 1302170 h 2634022"/>
                      <a:gd name="connsiteX11" fmla="*/ 1422077 w 4497210"/>
                      <a:gd name="connsiteY11" fmla="*/ 1261022 h 2634022"/>
                      <a:gd name="connsiteX12" fmla="*/ 0 w 4497210"/>
                      <a:gd name="connsiteY12" fmla="*/ 2634022 h 2634022"/>
                      <a:gd name="connsiteX13" fmla="*/ 0 w 4497210"/>
                      <a:gd name="connsiteY13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2606225 w 4497210"/>
                      <a:gd name="connsiteY9" fmla="*/ 1401230 h 2634022"/>
                      <a:gd name="connsiteX10" fmla="*/ 2139881 w 4497210"/>
                      <a:gd name="connsiteY10" fmla="*/ 1302170 h 2634022"/>
                      <a:gd name="connsiteX11" fmla="*/ 1422077 w 4497210"/>
                      <a:gd name="connsiteY11" fmla="*/ 1261022 h 2634022"/>
                      <a:gd name="connsiteX12" fmla="*/ 0 w 4497210"/>
                      <a:gd name="connsiteY12" fmla="*/ 2634022 h 2634022"/>
                      <a:gd name="connsiteX13" fmla="*/ 0 w 4497210"/>
                      <a:gd name="connsiteY13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2606225 w 4497210"/>
                      <a:gd name="connsiteY9" fmla="*/ 1401230 h 2634022"/>
                      <a:gd name="connsiteX10" fmla="*/ 2139881 w 4497210"/>
                      <a:gd name="connsiteY10" fmla="*/ 1302170 h 2634022"/>
                      <a:gd name="connsiteX11" fmla="*/ 1422077 w 4497210"/>
                      <a:gd name="connsiteY11" fmla="*/ 1261022 h 2634022"/>
                      <a:gd name="connsiteX12" fmla="*/ 0 w 4497210"/>
                      <a:gd name="connsiteY12" fmla="*/ 2634022 h 2634022"/>
                      <a:gd name="connsiteX13" fmla="*/ 0 w 4497210"/>
                      <a:gd name="connsiteY13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2606225 w 4497210"/>
                      <a:gd name="connsiteY9" fmla="*/ 1401230 h 2634022"/>
                      <a:gd name="connsiteX10" fmla="*/ 2139881 w 4497210"/>
                      <a:gd name="connsiteY10" fmla="*/ 1302170 h 2634022"/>
                      <a:gd name="connsiteX11" fmla="*/ 1710113 w 4497210"/>
                      <a:gd name="connsiteY11" fmla="*/ 1224446 h 2634022"/>
                      <a:gd name="connsiteX12" fmla="*/ 1422077 w 4497210"/>
                      <a:gd name="connsiteY12" fmla="*/ 1261022 h 2634022"/>
                      <a:gd name="connsiteX13" fmla="*/ 0 w 4497210"/>
                      <a:gd name="connsiteY13" fmla="*/ 2634022 h 2634022"/>
                      <a:gd name="connsiteX14" fmla="*/ 0 w 4497210"/>
                      <a:gd name="connsiteY14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2606225 w 4497210"/>
                      <a:gd name="connsiteY9" fmla="*/ 1401230 h 2634022"/>
                      <a:gd name="connsiteX10" fmla="*/ 2139881 w 4497210"/>
                      <a:gd name="connsiteY10" fmla="*/ 1302170 h 2634022"/>
                      <a:gd name="connsiteX11" fmla="*/ 1732973 w 4497210"/>
                      <a:gd name="connsiteY11" fmla="*/ 1247306 h 2634022"/>
                      <a:gd name="connsiteX12" fmla="*/ 1422077 w 4497210"/>
                      <a:gd name="connsiteY12" fmla="*/ 1261022 h 2634022"/>
                      <a:gd name="connsiteX13" fmla="*/ 0 w 4497210"/>
                      <a:gd name="connsiteY13" fmla="*/ 2634022 h 2634022"/>
                      <a:gd name="connsiteX14" fmla="*/ 0 w 4497210"/>
                      <a:gd name="connsiteY14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2606225 w 4497210"/>
                      <a:gd name="connsiteY9" fmla="*/ 1401230 h 2634022"/>
                      <a:gd name="connsiteX10" fmla="*/ 2139881 w 4497210"/>
                      <a:gd name="connsiteY10" fmla="*/ 1302170 h 2634022"/>
                      <a:gd name="connsiteX11" fmla="*/ 1732973 w 4497210"/>
                      <a:gd name="connsiteY11" fmla="*/ 1247306 h 2634022"/>
                      <a:gd name="connsiteX12" fmla="*/ 1422077 w 4497210"/>
                      <a:gd name="connsiteY12" fmla="*/ 1261022 h 2634022"/>
                      <a:gd name="connsiteX13" fmla="*/ 0 w 4497210"/>
                      <a:gd name="connsiteY13" fmla="*/ 2634022 h 2634022"/>
                      <a:gd name="connsiteX14" fmla="*/ 0 w 4497210"/>
                      <a:gd name="connsiteY14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2606225 w 4497210"/>
                      <a:gd name="connsiteY9" fmla="*/ 1401230 h 2634022"/>
                      <a:gd name="connsiteX10" fmla="*/ 2139881 w 4497210"/>
                      <a:gd name="connsiteY10" fmla="*/ 1302170 h 2634022"/>
                      <a:gd name="connsiteX11" fmla="*/ 1732973 w 4497210"/>
                      <a:gd name="connsiteY11" fmla="*/ 1247306 h 2634022"/>
                      <a:gd name="connsiteX12" fmla="*/ 1422077 w 4497210"/>
                      <a:gd name="connsiteY12" fmla="*/ 1261022 h 2634022"/>
                      <a:gd name="connsiteX13" fmla="*/ 0 w 4497210"/>
                      <a:gd name="connsiteY13" fmla="*/ 2634022 h 2634022"/>
                      <a:gd name="connsiteX14" fmla="*/ 0 w 4497210"/>
                      <a:gd name="connsiteY14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2606225 w 4497210"/>
                      <a:gd name="connsiteY9" fmla="*/ 1401230 h 2634022"/>
                      <a:gd name="connsiteX10" fmla="*/ 2139881 w 4497210"/>
                      <a:gd name="connsiteY10" fmla="*/ 1302170 h 2634022"/>
                      <a:gd name="connsiteX11" fmla="*/ 1732973 w 4497210"/>
                      <a:gd name="connsiteY11" fmla="*/ 1247306 h 2634022"/>
                      <a:gd name="connsiteX12" fmla="*/ 1422077 w 4497210"/>
                      <a:gd name="connsiteY12" fmla="*/ 1261022 h 2634022"/>
                      <a:gd name="connsiteX13" fmla="*/ 0 w 4497210"/>
                      <a:gd name="connsiteY13" fmla="*/ 2634022 h 2634022"/>
                      <a:gd name="connsiteX14" fmla="*/ 0 w 4497210"/>
                      <a:gd name="connsiteY14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2606225 w 4497210"/>
                      <a:gd name="connsiteY9" fmla="*/ 1401230 h 2634022"/>
                      <a:gd name="connsiteX10" fmla="*/ 2139881 w 4497210"/>
                      <a:gd name="connsiteY10" fmla="*/ 1302170 h 2634022"/>
                      <a:gd name="connsiteX11" fmla="*/ 1732973 w 4497210"/>
                      <a:gd name="connsiteY11" fmla="*/ 1247306 h 2634022"/>
                      <a:gd name="connsiteX12" fmla="*/ 1422077 w 4497210"/>
                      <a:gd name="connsiteY12" fmla="*/ 1261022 h 2634022"/>
                      <a:gd name="connsiteX13" fmla="*/ 0 w 4497210"/>
                      <a:gd name="connsiteY13" fmla="*/ 2634022 h 2634022"/>
                      <a:gd name="connsiteX14" fmla="*/ 0 w 4497210"/>
                      <a:gd name="connsiteY14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2606225 w 4497210"/>
                      <a:gd name="connsiteY9" fmla="*/ 1401230 h 2634022"/>
                      <a:gd name="connsiteX10" fmla="*/ 2139881 w 4497210"/>
                      <a:gd name="connsiteY10" fmla="*/ 1302170 h 2634022"/>
                      <a:gd name="connsiteX11" fmla="*/ 1732973 w 4497210"/>
                      <a:gd name="connsiteY11" fmla="*/ 1247306 h 2634022"/>
                      <a:gd name="connsiteX12" fmla="*/ 1422077 w 4497210"/>
                      <a:gd name="connsiteY12" fmla="*/ 1261022 h 2634022"/>
                      <a:gd name="connsiteX13" fmla="*/ 0 w 4497210"/>
                      <a:gd name="connsiteY13" fmla="*/ 2634022 h 2634022"/>
                      <a:gd name="connsiteX14" fmla="*/ 0 w 4497210"/>
                      <a:gd name="connsiteY14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2606225 w 4497210"/>
                      <a:gd name="connsiteY9" fmla="*/ 1401230 h 2634022"/>
                      <a:gd name="connsiteX10" fmla="*/ 2139881 w 4497210"/>
                      <a:gd name="connsiteY10" fmla="*/ 1302170 h 2634022"/>
                      <a:gd name="connsiteX11" fmla="*/ 1732973 w 4497210"/>
                      <a:gd name="connsiteY11" fmla="*/ 1247306 h 2634022"/>
                      <a:gd name="connsiteX12" fmla="*/ 1380929 w 4497210"/>
                      <a:gd name="connsiteY12" fmla="*/ 1288454 h 2634022"/>
                      <a:gd name="connsiteX13" fmla="*/ 0 w 4497210"/>
                      <a:gd name="connsiteY13" fmla="*/ 2634022 h 2634022"/>
                      <a:gd name="connsiteX14" fmla="*/ 0 w 4497210"/>
                      <a:gd name="connsiteY14" fmla="*/ 21450 h 2634022"/>
                      <a:gd name="connsiteX0" fmla="*/ 0 w 4497210"/>
                      <a:gd name="connsiteY0" fmla="*/ 21450 h 2634022"/>
                      <a:gd name="connsiteX1" fmla="*/ 2679960 w 4497210"/>
                      <a:gd name="connsiteY1" fmla="*/ 314328 h 2634022"/>
                      <a:gd name="connsiteX2" fmla="*/ 3148045 w 4497210"/>
                      <a:gd name="connsiteY2" fmla="*/ 74843 h 2634022"/>
                      <a:gd name="connsiteX3" fmla="*/ 3670531 w 4497210"/>
                      <a:gd name="connsiteY3" fmla="*/ 141224 h 2634022"/>
                      <a:gd name="connsiteX4" fmla="*/ 4394993 w 4497210"/>
                      <a:gd name="connsiteY4" fmla="*/ 934997 h 2634022"/>
                      <a:gd name="connsiteX5" fmla="*/ 4465217 w 4497210"/>
                      <a:gd name="connsiteY5" fmla="*/ 1348470 h 2634022"/>
                      <a:gd name="connsiteX6" fmla="*/ 4149532 w 4497210"/>
                      <a:gd name="connsiteY6" fmla="*/ 1725842 h 2634022"/>
                      <a:gd name="connsiteX7" fmla="*/ 3949958 w 4497210"/>
                      <a:gd name="connsiteY7" fmla="*/ 2324556 h 2634022"/>
                      <a:gd name="connsiteX8" fmla="*/ 3663300 w 4497210"/>
                      <a:gd name="connsiteY8" fmla="*/ 2408013 h 2634022"/>
                      <a:gd name="connsiteX9" fmla="*/ 2606225 w 4497210"/>
                      <a:gd name="connsiteY9" fmla="*/ 1401230 h 2634022"/>
                      <a:gd name="connsiteX10" fmla="*/ 2139881 w 4497210"/>
                      <a:gd name="connsiteY10" fmla="*/ 1302170 h 2634022"/>
                      <a:gd name="connsiteX11" fmla="*/ 1732973 w 4497210"/>
                      <a:gd name="connsiteY11" fmla="*/ 1247306 h 2634022"/>
                      <a:gd name="connsiteX12" fmla="*/ 1380929 w 4497210"/>
                      <a:gd name="connsiteY12" fmla="*/ 1288454 h 2634022"/>
                      <a:gd name="connsiteX13" fmla="*/ 0 w 4497210"/>
                      <a:gd name="connsiteY13" fmla="*/ 2634022 h 2634022"/>
                      <a:gd name="connsiteX14" fmla="*/ 0 w 4497210"/>
                      <a:gd name="connsiteY14" fmla="*/ 21450 h 2634022"/>
                      <a:gd name="connsiteX0" fmla="*/ 0 w 4497210"/>
                      <a:gd name="connsiteY0" fmla="*/ 21450 h 2435306"/>
                      <a:gd name="connsiteX1" fmla="*/ 2679960 w 4497210"/>
                      <a:gd name="connsiteY1" fmla="*/ 314328 h 2435306"/>
                      <a:gd name="connsiteX2" fmla="*/ 3148045 w 4497210"/>
                      <a:gd name="connsiteY2" fmla="*/ 74843 h 2435306"/>
                      <a:gd name="connsiteX3" fmla="*/ 3670531 w 4497210"/>
                      <a:gd name="connsiteY3" fmla="*/ 141224 h 2435306"/>
                      <a:gd name="connsiteX4" fmla="*/ 4394993 w 4497210"/>
                      <a:gd name="connsiteY4" fmla="*/ 934997 h 2435306"/>
                      <a:gd name="connsiteX5" fmla="*/ 4465217 w 4497210"/>
                      <a:gd name="connsiteY5" fmla="*/ 1348470 h 2435306"/>
                      <a:gd name="connsiteX6" fmla="*/ 4149532 w 4497210"/>
                      <a:gd name="connsiteY6" fmla="*/ 1725842 h 2435306"/>
                      <a:gd name="connsiteX7" fmla="*/ 3949958 w 4497210"/>
                      <a:gd name="connsiteY7" fmla="*/ 2324556 h 2435306"/>
                      <a:gd name="connsiteX8" fmla="*/ 3663300 w 4497210"/>
                      <a:gd name="connsiteY8" fmla="*/ 2408013 h 2435306"/>
                      <a:gd name="connsiteX9" fmla="*/ 2606225 w 4497210"/>
                      <a:gd name="connsiteY9" fmla="*/ 1401230 h 2435306"/>
                      <a:gd name="connsiteX10" fmla="*/ 2139881 w 4497210"/>
                      <a:gd name="connsiteY10" fmla="*/ 1302170 h 2435306"/>
                      <a:gd name="connsiteX11" fmla="*/ 1732973 w 4497210"/>
                      <a:gd name="connsiteY11" fmla="*/ 1247306 h 2435306"/>
                      <a:gd name="connsiteX12" fmla="*/ 1380929 w 4497210"/>
                      <a:gd name="connsiteY12" fmla="*/ 1288454 h 2435306"/>
                      <a:gd name="connsiteX13" fmla="*/ 438912 w 4497210"/>
                      <a:gd name="connsiteY13" fmla="*/ 1833922 h 2435306"/>
                      <a:gd name="connsiteX14" fmla="*/ 0 w 4497210"/>
                      <a:gd name="connsiteY14" fmla="*/ 21450 h 2435306"/>
                      <a:gd name="connsiteX0" fmla="*/ 0 w 4497210"/>
                      <a:gd name="connsiteY0" fmla="*/ 21450 h 2435306"/>
                      <a:gd name="connsiteX1" fmla="*/ 2679960 w 4497210"/>
                      <a:gd name="connsiteY1" fmla="*/ 314328 h 2435306"/>
                      <a:gd name="connsiteX2" fmla="*/ 3148045 w 4497210"/>
                      <a:gd name="connsiteY2" fmla="*/ 74843 h 2435306"/>
                      <a:gd name="connsiteX3" fmla="*/ 3670531 w 4497210"/>
                      <a:gd name="connsiteY3" fmla="*/ 141224 h 2435306"/>
                      <a:gd name="connsiteX4" fmla="*/ 4394993 w 4497210"/>
                      <a:gd name="connsiteY4" fmla="*/ 934997 h 2435306"/>
                      <a:gd name="connsiteX5" fmla="*/ 4465217 w 4497210"/>
                      <a:gd name="connsiteY5" fmla="*/ 1348470 h 2435306"/>
                      <a:gd name="connsiteX6" fmla="*/ 4149532 w 4497210"/>
                      <a:gd name="connsiteY6" fmla="*/ 1725842 h 2435306"/>
                      <a:gd name="connsiteX7" fmla="*/ 3949958 w 4497210"/>
                      <a:gd name="connsiteY7" fmla="*/ 2324556 h 2435306"/>
                      <a:gd name="connsiteX8" fmla="*/ 3663300 w 4497210"/>
                      <a:gd name="connsiteY8" fmla="*/ 2408013 h 2435306"/>
                      <a:gd name="connsiteX9" fmla="*/ 2606225 w 4497210"/>
                      <a:gd name="connsiteY9" fmla="*/ 1401230 h 2435306"/>
                      <a:gd name="connsiteX10" fmla="*/ 2139881 w 4497210"/>
                      <a:gd name="connsiteY10" fmla="*/ 1302170 h 2435306"/>
                      <a:gd name="connsiteX11" fmla="*/ 1732973 w 4497210"/>
                      <a:gd name="connsiteY11" fmla="*/ 1247306 h 2435306"/>
                      <a:gd name="connsiteX12" fmla="*/ 1380929 w 4497210"/>
                      <a:gd name="connsiteY12" fmla="*/ 1288454 h 2435306"/>
                      <a:gd name="connsiteX13" fmla="*/ 438912 w 4497210"/>
                      <a:gd name="connsiteY13" fmla="*/ 1833922 h 2435306"/>
                      <a:gd name="connsiteX14" fmla="*/ 0 w 4497210"/>
                      <a:gd name="connsiteY14" fmla="*/ 21450 h 2435306"/>
                      <a:gd name="connsiteX0" fmla="*/ 0 w 4497210"/>
                      <a:gd name="connsiteY0" fmla="*/ 21450 h 2435306"/>
                      <a:gd name="connsiteX1" fmla="*/ 2679960 w 4497210"/>
                      <a:gd name="connsiteY1" fmla="*/ 314328 h 2435306"/>
                      <a:gd name="connsiteX2" fmla="*/ 3148045 w 4497210"/>
                      <a:gd name="connsiteY2" fmla="*/ 74843 h 2435306"/>
                      <a:gd name="connsiteX3" fmla="*/ 3670531 w 4497210"/>
                      <a:gd name="connsiteY3" fmla="*/ 141224 h 2435306"/>
                      <a:gd name="connsiteX4" fmla="*/ 4394993 w 4497210"/>
                      <a:gd name="connsiteY4" fmla="*/ 934997 h 2435306"/>
                      <a:gd name="connsiteX5" fmla="*/ 4465217 w 4497210"/>
                      <a:gd name="connsiteY5" fmla="*/ 1348470 h 2435306"/>
                      <a:gd name="connsiteX6" fmla="*/ 4149532 w 4497210"/>
                      <a:gd name="connsiteY6" fmla="*/ 1725842 h 2435306"/>
                      <a:gd name="connsiteX7" fmla="*/ 3949958 w 4497210"/>
                      <a:gd name="connsiteY7" fmla="*/ 2324556 h 2435306"/>
                      <a:gd name="connsiteX8" fmla="*/ 3663300 w 4497210"/>
                      <a:gd name="connsiteY8" fmla="*/ 2408013 h 2435306"/>
                      <a:gd name="connsiteX9" fmla="*/ 2606225 w 4497210"/>
                      <a:gd name="connsiteY9" fmla="*/ 1401230 h 2435306"/>
                      <a:gd name="connsiteX10" fmla="*/ 2139881 w 4497210"/>
                      <a:gd name="connsiteY10" fmla="*/ 1302170 h 2435306"/>
                      <a:gd name="connsiteX11" fmla="*/ 1732973 w 4497210"/>
                      <a:gd name="connsiteY11" fmla="*/ 1247306 h 2435306"/>
                      <a:gd name="connsiteX12" fmla="*/ 1380929 w 4497210"/>
                      <a:gd name="connsiteY12" fmla="*/ 1288454 h 2435306"/>
                      <a:gd name="connsiteX13" fmla="*/ 438912 w 4497210"/>
                      <a:gd name="connsiteY13" fmla="*/ 1833922 h 2435306"/>
                      <a:gd name="connsiteX14" fmla="*/ 0 w 4497210"/>
                      <a:gd name="connsiteY14" fmla="*/ 21450 h 2435306"/>
                      <a:gd name="connsiteX0" fmla="*/ 0 w 4497210"/>
                      <a:gd name="connsiteY0" fmla="*/ 21450 h 2435306"/>
                      <a:gd name="connsiteX1" fmla="*/ 2679960 w 4497210"/>
                      <a:gd name="connsiteY1" fmla="*/ 314328 h 2435306"/>
                      <a:gd name="connsiteX2" fmla="*/ 3148045 w 4497210"/>
                      <a:gd name="connsiteY2" fmla="*/ 74843 h 2435306"/>
                      <a:gd name="connsiteX3" fmla="*/ 3670531 w 4497210"/>
                      <a:gd name="connsiteY3" fmla="*/ 141224 h 2435306"/>
                      <a:gd name="connsiteX4" fmla="*/ 4394993 w 4497210"/>
                      <a:gd name="connsiteY4" fmla="*/ 934997 h 2435306"/>
                      <a:gd name="connsiteX5" fmla="*/ 4465217 w 4497210"/>
                      <a:gd name="connsiteY5" fmla="*/ 1348470 h 2435306"/>
                      <a:gd name="connsiteX6" fmla="*/ 4149532 w 4497210"/>
                      <a:gd name="connsiteY6" fmla="*/ 1725842 h 2435306"/>
                      <a:gd name="connsiteX7" fmla="*/ 3949958 w 4497210"/>
                      <a:gd name="connsiteY7" fmla="*/ 2324556 h 2435306"/>
                      <a:gd name="connsiteX8" fmla="*/ 3663300 w 4497210"/>
                      <a:gd name="connsiteY8" fmla="*/ 2408013 h 2435306"/>
                      <a:gd name="connsiteX9" fmla="*/ 2606225 w 4497210"/>
                      <a:gd name="connsiteY9" fmla="*/ 1401230 h 2435306"/>
                      <a:gd name="connsiteX10" fmla="*/ 2139881 w 4497210"/>
                      <a:gd name="connsiteY10" fmla="*/ 1302170 h 2435306"/>
                      <a:gd name="connsiteX11" fmla="*/ 1732973 w 4497210"/>
                      <a:gd name="connsiteY11" fmla="*/ 1247306 h 2435306"/>
                      <a:gd name="connsiteX12" fmla="*/ 1380929 w 4497210"/>
                      <a:gd name="connsiteY12" fmla="*/ 1288454 h 2435306"/>
                      <a:gd name="connsiteX13" fmla="*/ 438912 w 4497210"/>
                      <a:gd name="connsiteY13" fmla="*/ 1833922 h 2435306"/>
                      <a:gd name="connsiteX14" fmla="*/ 210497 w 4497210"/>
                      <a:gd name="connsiteY14" fmla="*/ 904406 h 2435306"/>
                      <a:gd name="connsiteX15" fmla="*/ 0 w 4497210"/>
                      <a:gd name="connsiteY15" fmla="*/ 21450 h 2435306"/>
                      <a:gd name="connsiteX0" fmla="*/ 0 w 4497210"/>
                      <a:gd name="connsiteY0" fmla="*/ 21450 h 2435306"/>
                      <a:gd name="connsiteX1" fmla="*/ 2679960 w 4497210"/>
                      <a:gd name="connsiteY1" fmla="*/ 314328 h 2435306"/>
                      <a:gd name="connsiteX2" fmla="*/ 3148045 w 4497210"/>
                      <a:gd name="connsiteY2" fmla="*/ 74843 h 2435306"/>
                      <a:gd name="connsiteX3" fmla="*/ 3670531 w 4497210"/>
                      <a:gd name="connsiteY3" fmla="*/ 141224 h 2435306"/>
                      <a:gd name="connsiteX4" fmla="*/ 4394993 w 4497210"/>
                      <a:gd name="connsiteY4" fmla="*/ 934997 h 2435306"/>
                      <a:gd name="connsiteX5" fmla="*/ 4465217 w 4497210"/>
                      <a:gd name="connsiteY5" fmla="*/ 1348470 h 2435306"/>
                      <a:gd name="connsiteX6" fmla="*/ 4149532 w 4497210"/>
                      <a:gd name="connsiteY6" fmla="*/ 1725842 h 2435306"/>
                      <a:gd name="connsiteX7" fmla="*/ 3949958 w 4497210"/>
                      <a:gd name="connsiteY7" fmla="*/ 2324556 h 2435306"/>
                      <a:gd name="connsiteX8" fmla="*/ 3663300 w 4497210"/>
                      <a:gd name="connsiteY8" fmla="*/ 2408013 h 2435306"/>
                      <a:gd name="connsiteX9" fmla="*/ 2606225 w 4497210"/>
                      <a:gd name="connsiteY9" fmla="*/ 1401230 h 2435306"/>
                      <a:gd name="connsiteX10" fmla="*/ 2139881 w 4497210"/>
                      <a:gd name="connsiteY10" fmla="*/ 1302170 h 2435306"/>
                      <a:gd name="connsiteX11" fmla="*/ 1732973 w 4497210"/>
                      <a:gd name="connsiteY11" fmla="*/ 1247306 h 2435306"/>
                      <a:gd name="connsiteX12" fmla="*/ 1380929 w 4497210"/>
                      <a:gd name="connsiteY12" fmla="*/ 1288454 h 2435306"/>
                      <a:gd name="connsiteX13" fmla="*/ 438912 w 4497210"/>
                      <a:gd name="connsiteY13" fmla="*/ 1833922 h 2435306"/>
                      <a:gd name="connsiteX14" fmla="*/ 45905 w 4497210"/>
                      <a:gd name="connsiteY14" fmla="*/ 1393610 h 2435306"/>
                      <a:gd name="connsiteX15" fmla="*/ 0 w 4497210"/>
                      <a:gd name="connsiteY15" fmla="*/ 21450 h 2435306"/>
                      <a:gd name="connsiteX0" fmla="*/ 42359 w 4539569"/>
                      <a:gd name="connsiteY0" fmla="*/ 21450 h 2435306"/>
                      <a:gd name="connsiteX1" fmla="*/ 2722319 w 4539569"/>
                      <a:gd name="connsiteY1" fmla="*/ 314328 h 2435306"/>
                      <a:gd name="connsiteX2" fmla="*/ 3190404 w 4539569"/>
                      <a:gd name="connsiteY2" fmla="*/ 74843 h 2435306"/>
                      <a:gd name="connsiteX3" fmla="*/ 3712890 w 4539569"/>
                      <a:gd name="connsiteY3" fmla="*/ 141224 h 2435306"/>
                      <a:gd name="connsiteX4" fmla="*/ 4437352 w 4539569"/>
                      <a:gd name="connsiteY4" fmla="*/ 934997 h 2435306"/>
                      <a:gd name="connsiteX5" fmla="*/ 4507576 w 4539569"/>
                      <a:gd name="connsiteY5" fmla="*/ 1348470 h 2435306"/>
                      <a:gd name="connsiteX6" fmla="*/ 4191891 w 4539569"/>
                      <a:gd name="connsiteY6" fmla="*/ 1725842 h 2435306"/>
                      <a:gd name="connsiteX7" fmla="*/ 3992317 w 4539569"/>
                      <a:gd name="connsiteY7" fmla="*/ 2324556 h 2435306"/>
                      <a:gd name="connsiteX8" fmla="*/ 3705659 w 4539569"/>
                      <a:gd name="connsiteY8" fmla="*/ 2408013 h 2435306"/>
                      <a:gd name="connsiteX9" fmla="*/ 2648584 w 4539569"/>
                      <a:gd name="connsiteY9" fmla="*/ 1401230 h 2435306"/>
                      <a:gd name="connsiteX10" fmla="*/ 2182240 w 4539569"/>
                      <a:gd name="connsiteY10" fmla="*/ 1302170 h 2435306"/>
                      <a:gd name="connsiteX11" fmla="*/ 1775332 w 4539569"/>
                      <a:gd name="connsiteY11" fmla="*/ 1247306 h 2435306"/>
                      <a:gd name="connsiteX12" fmla="*/ 1423288 w 4539569"/>
                      <a:gd name="connsiteY12" fmla="*/ 1288454 h 2435306"/>
                      <a:gd name="connsiteX13" fmla="*/ 481271 w 4539569"/>
                      <a:gd name="connsiteY13" fmla="*/ 1833922 h 2435306"/>
                      <a:gd name="connsiteX14" fmla="*/ 88264 w 4539569"/>
                      <a:gd name="connsiteY14" fmla="*/ 1393610 h 2435306"/>
                      <a:gd name="connsiteX15" fmla="*/ 42359 w 4539569"/>
                      <a:gd name="connsiteY15" fmla="*/ 21450 h 2435306"/>
                      <a:gd name="connsiteX0" fmla="*/ 55431 w 4552641"/>
                      <a:gd name="connsiteY0" fmla="*/ 21450 h 2435306"/>
                      <a:gd name="connsiteX1" fmla="*/ 2735391 w 4552641"/>
                      <a:gd name="connsiteY1" fmla="*/ 314328 h 2435306"/>
                      <a:gd name="connsiteX2" fmla="*/ 3203476 w 4552641"/>
                      <a:gd name="connsiteY2" fmla="*/ 74843 h 2435306"/>
                      <a:gd name="connsiteX3" fmla="*/ 3725962 w 4552641"/>
                      <a:gd name="connsiteY3" fmla="*/ 141224 h 2435306"/>
                      <a:gd name="connsiteX4" fmla="*/ 4450424 w 4552641"/>
                      <a:gd name="connsiteY4" fmla="*/ 934997 h 2435306"/>
                      <a:gd name="connsiteX5" fmla="*/ 4520648 w 4552641"/>
                      <a:gd name="connsiteY5" fmla="*/ 1348470 h 2435306"/>
                      <a:gd name="connsiteX6" fmla="*/ 4204963 w 4552641"/>
                      <a:gd name="connsiteY6" fmla="*/ 1725842 h 2435306"/>
                      <a:gd name="connsiteX7" fmla="*/ 4005389 w 4552641"/>
                      <a:gd name="connsiteY7" fmla="*/ 2324556 h 2435306"/>
                      <a:gd name="connsiteX8" fmla="*/ 3718731 w 4552641"/>
                      <a:gd name="connsiteY8" fmla="*/ 2408013 h 2435306"/>
                      <a:gd name="connsiteX9" fmla="*/ 2661656 w 4552641"/>
                      <a:gd name="connsiteY9" fmla="*/ 1401230 h 2435306"/>
                      <a:gd name="connsiteX10" fmla="*/ 2195312 w 4552641"/>
                      <a:gd name="connsiteY10" fmla="*/ 1302170 h 2435306"/>
                      <a:gd name="connsiteX11" fmla="*/ 1788404 w 4552641"/>
                      <a:gd name="connsiteY11" fmla="*/ 1247306 h 2435306"/>
                      <a:gd name="connsiteX12" fmla="*/ 1436360 w 4552641"/>
                      <a:gd name="connsiteY12" fmla="*/ 1288454 h 2435306"/>
                      <a:gd name="connsiteX13" fmla="*/ 494343 w 4552641"/>
                      <a:gd name="connsiteY13" fmla="*/ 1833922 h 2435306"/>
                      <a:gd name="connsiteX14" fmla="*/ 101336 w 4552641"/>
                      <a:gd name="connsiteY14" fmla="*/ 1393610 h 2435306"/>
                      <a:gd name="connsiteX15" fmla="*/ 55431 w 4552641"/>
                      <a:gd name="connsiteY15" fmla="*/ 21450 h 2435306"/>
                      <a:gd name="connsiteX0" fmla="*/ 49771 w 4546981"/>
                      <a:gd name="connsiteY0" fmla="*/ 21450 h 2435306"/>
                      <a:gd name="connsiteX1" fmla="*/ 2729731 w 4546981"/>
                      <a:gd name="connsiteY1" fmla="*/ 314328 h 2435306"/>
                      <a:gd name="connsiteX2" fmla="*/ 3197816 w 4546981"/>
                      <a:gd name="connsiteY2" fmla="*/ 74843 h 2435306"/>
                      <a:gd name="connsiteX3" fmla="*/ 3720302 w 4546981"/>
                      <a:gd name="connsiteY3" fmla="*/ 141224 h 2435306"/>
                      <a:gd name="connsiteX4" fmla="*/ 4444764 w 4546981"/>
                      <a:gd name="connsiteY4" fmla="*/ 934997 h 2435306"/>
                      <a:gd name="connsiteX5" fmla="*/ 4514988 w 4546981"/>
                      <a:gd name="connsiteY5" fmla="*/ 1348470 h 2435306"/>
                      <a:gd name="connsiteX6" fmla="*/ 4199303 w 4546981"/>
                      <a:gd name="connsiteY6" fmla="*/ 1725842 h 2435306"/>
                      <a:gd name="connsiteX7" fmla="*/ 3999729 w 4546981"/>
                      <a:gd name="connsiteY7" fmla="*/ 2324556 h 2435306"/>
                      <a:gd name="connsiteX8" fmla="*/ 3713071 w 4546981"/>
                      <a:gd name="connsiteY8" fmla="*/ 2408013 h 2435306"/>
                      <a:gd name="connsiteX9" fmla="*/ 2655996 w 4546981"/>
                      <a:gd name="connsiteY9" fmla="*/ 1401230 h 2435306"/>
                      <a:gd name="connsiteX10" fmla="*/ 2189652 w 4546981"/>
                      <a:gd name="connsiteY10" fmla="*/ 1302170 h 2435306"/>
                      <a:gd name="connsiteX11" fmla="*/ 1782744 w 4546981"/>
                      <a:gd name="connsiteY11" fmla="*/ 1247306 h 2435306"/>
                      <a:gd name="connsiteX12" fmla="*/ 1430700 w 4546981"/>
                      <a:gd name="connsiteY12" fmla="*/ 1288454 h 2435306"/>
                      <a:gd name="connsiteX13" fmla="*/ 488683 w 4546981"/>
                      <a:gd name="connsiteY13" fmla="*/ 1833922 h 2435306"/>
                      <a:gd name="connsiteX14" fmla="*/ 95676 w 4546981"/>
                      <a:gd name="connsiteY14" fmla="*/ 1393610 h 2435306"/>
                      <a:gd name="connsiteX15" fmla="*/ 49771 w 4546981"/>
                      <a:gd name="connsiteY15" fmla="*/ 21450 h 2435306"/>
                      <a:gd name="connsiteX0" fmla="*/ 1508239 w 4546981"/>
                      <a:gd name="connsiteY0" fmla="*/ 332346 h 2435306"/>
                      <a:gd name="connsiteX1" fmla="*/ 2729731 w 4546981"/>
                      <a:gd name="connsiteY1" fmla="*/ 314328 h 2435306"/>
                      <a:gd name="connsiteX2" fmla="*/ 3197816 w 4546981"/>
                      <a:gd name="connsiteY2" fmla="*/ 74843 h 2435306"/>
                      <a:gd name="connsiteX3" fmla="*/ 3720302 w 4546981"/>
                      <a:gd name="connsiteY3" fmla="*/ 141224 h 2435306"/>
                      <a:gd name="connsiteX4" fmla="*/ 4444764 w 4546981"/>
                      <a:gd name="connsiteY4" fmla="*/ 934997 h 2435306"/>
                      <a:gd name="connsiteX5" fmla="*/ 4514988 w 4546981"/>
                      <a:gd name="connsiteY5" fmla="*/ 1348470 h 2435306"/>
                      <a:gd name="connsiteX6" fmla="*/ 4199303 w 4546981"/>
                      <a:gd name="connsiteY6" fmla="*/ 1725842 h 2435306"/>
                      <a:gd name="connsiteX7" fmla="*/ 3999729 w 4546981"/>
                      <a:gd name="connsiteY7" fmla="*/ 2324556 h 2435306"/>
                      <a:gd name="connsiteX8" fmla="*/ 3713071 w 4546981"/>
                      <a:gd name="connsiteY8" fmla="*/ 2408013 h 2435306"/>
                      <a:gd name="connsiteX9" fmla="*/ 2655996 w 4546981"/>
                      <a:gd name="connsiteY9" fmla="*/ 1401230 h 2435306"/>
                      <a:gd name="connsiteX10" fmla="*/ 2189652 w 4546981"/>
                      <a:gd name="connsiteY10" fmla="*/ 1302170 h 2435306"/>
                      <a:gd name="connsiteX11" fmla="*/ 1782744 w 4546981"/>
                      <a:gd name="connsiteY11" fmla="*/ 1247306 h 2435306"/>
                      <a:gd name="connsiteX12" fmla="*/ 1430700 w 4546981"/>
                      <a:gd name="connsiteY12" fmla="*/ 1288454 h 2435306"/>
                      <a:gd name="connsiteX13" fmla="*/ 488683 w 4546981"/>
                      <a:gd name="connsiteY13" fmla="*/ 1833922 h 2435306"/>
                      <a:gd name="connsiteX14" fmla="*/ 95676 w 4546981"/>
                      <a:gd name="connsiteY14" fmla="*/ 1393610 h 2435306"/>
                      <a:gd name="connsiteX15" fmla="*/ 1508239 w 4546981"/>
                      <a:gd name="connsiteY15" fmla="*/ 332346 h 2435306"/>
                      <a:gd name="connsiteX0" fmla="*/ 1252207 w 4546981"/>
                      <a:gd name="connsiteY0" fmla="*/ 483222 h 2435306"/>
                      <a:gd name="connsiteX1" fmla="*/ 2729731 w 4546981"/>
                      <a:gd name="connsiteY1" fmla="*/ 314328 h 2435306"/>
                      <a:gd name="connsiteX2" fmla="*/ 3197816 w 4546981"/>
                      <a:gd name="connsiteY2" fmla="*/ 74843 h 2435306"/>
                      <a:gd name="connsiteX3" fmla="*/ 3720302 w 4546981"/>
                      <a:gd name="connsiteY3" fmla="*/ 141224 h 2435306"/>
                      <a:gd name="connsiteX4" fmla="*/ 4444764 w 4546981"/>
                      <a:gd name="connsiteY4" fmla="*/ 934997 h 2435306"/>
                      <a:gd name="connsiteX5" fmla="*/ 4514988 w 4546981"/>
                      <a:gd name="connsiteY5" fmla="*/ 1348470 h 2435306"/>
                      <a:gd name="connsiteX6" fmla="*/ 4199303 w 4546981"/>
                      <a:gd name="connsiteY6" fmla="*/ 1725842 h 2435306"/>
                      <a:gd name="connsiteX7" fmla="*/ 3999729 w 4546981"/>
                      <a:gd name="connsiteY7" fmla="*/ 2324556 h 2435306"/>
                      <a:gd name="connsiteX8" fmla="*/ 3713071 w 4546981"/>
                      <a:gd name="connsiteY8" fmla="*/ 2408013 h 2435306"/>
                      <a:gd name="connsiteX9" fmla="*/ 2655996 w 4546981"/>
                      <a:gd name="connsiteY9" fmla="*/ 1401230 h 2435306"/>
                      <a:gd name="connsiteX10" fmla="*/ 2189652 w 4546981"/>
                      <a:gd name="connsiteY10" fmla="*/ 1302170 h 2435306"/>
                      <a:gd name="connsiteX11" fmla="*/ 1782744 w 4546981"/>
                      <a:gd name="connsiteY11" fmla="*/ 1247306 h 2435306"/>
                      <a:gd name="connsiteX12" fmla="*/ 1430700 w 4546981"/>
                      <a:gd name="connsiteY12" fmla="*/ 1288454 h 2435306"/>
                      <a:gd name="connsiteX13" fmla="*/ 488683 w 4546981"/>
                      <a:gd name="connsiteY13" fmla="*/ 1833922 h 2435306"/>
                      <a:gd name="connsiteX14" fmla="*/ 95676 w 4546981"/>
                      <a:gd name="connsiteY14" fmla="*/ 1393610 h 2435306"/>
                      <a:gd name="connsiteX15" fmla="*/ 1252207 w 4546981"/>
                      <a:gd name="connsiteY15" fmla="*/ 483222 h 2435306"/>
                      <a:gd name="connsiteX0" fmla="*/ 1252207 w 4546981"/>
                      <a:gd name="connsiteY0" fmla="*/ 483222 h 2435306"/>
                      <a:gd name="connsiteX1" fmla="*/ 2729731 w 4546981"/>
                      <a:gd name="connsiteY1" fmla="*/ 314328 h 2435306"/>
                      <a:gd name="connsiteX2" fmla="*/ 3197816 w 4546981"/>
                      <a:gd name="connsiteY2" fmla="*/ 74843 h 2435306"/>
                      <a:gd name="connsiteX3" fmla="*/ 3720302 w 4546981"/>
                      <a:gd name="connsiteY3" fmla="*/ 141224 h 2435306"/>
                      <a:gd name="connsiteX4" fmla="*/ 4444764 w 4546981"/>
                      <a:gd name="connsiteY4" fmla="*/ 934997 h 2435306"/>
                      <a:gd name="connsiteX5" fmla="*/ 4514988 w 4546981"/>
                      <a:gd name="connsiteY5" fmla="*/ 1348470 h 2435306"/>
                      <a:gd name="connsiteX6" fmla="*/ 4199303 w 4546981"/>
                      <a:gd name="connsiteY6" fmla="*/ 1725842 h 2435306"/>
                      <a:gd name="connsiteX7" fmla="*/ 3999729 w 4546981"/>
                      <a:gd name="connsiteY7" fmla="*/ 2324556 h 2435306"/>
                      <a:gd name="connsiteX8" fmla="*/ 3713071 w 4546981"/>
                      <a:gd name="connsiteY8" fmla="*/ 2408013 h 2435306"/>
                      <a:gd name="connsiteX9" fmla="*/ 2655996 w 4546981"/>
                      <a:gd name="connsiteY9" fmla="*/ 1401230 h 2435306"/>
                      <a:gd name="connsiteX10" fmla="*/ 2189652 w 4546981"/>
                      <a:gd name="connsiteY10" fmla="*/ 1302170 h 2435306"/>
                      <a:gd name="connsiteX11" fmla="*/ 1782744 w 4546981"/>
                      <a:gd name="connsiteY11" fmla="*/ 1247306 h 2435306"/>
                      <a:gd name="connsiteX12" fmla="*/ 1430700 w 4546981"/>
                      <a:gd name="connsiteY12" fmla="*/ 1288454 h 2435306"/>
                      <a:gd name="connsiteX13" fmla="*/ 488683 w 4546981"/>
                      <a:gd name="connsiteY13" fmla="*/ 1833922 h 2435306"/>
                      <a:gd name="connsiteX14" fmla="*/ 95676 w 4546981"/>
                      <a:gd name="connsiteY14" fmla="*/ 1393610 h 2435306"/>
                      <a:gd name="connsiteX15" fmla="*/ 1252207 w 4546981"/>
                      <a:gd name="connsiteY15" fmla="*/ 483222 h 2435306"/>
                      <a:gd name="connsiteX0" fmla="*/ 1252207 w 4546981"/>
                      <a:gd name="connsiteY0" fmla="*/ 483222 h 2435306"/>
                      <a:gd name="connsiteX1" fmla="*/ 2729731 w 4546981"/>
                      <a:gd name="connsiteY1" fmla="*/ 314328 h 2435306"/>
                      <a:gd name="connsiteX2" fmla="*/ 3197816 w 4546981"/>
                      <a:gd name="connsiteY2" fmla="*/ 74843 h 2435306"/>
                      <a:gd name="connsiteX3" fmla="*/ 3720302 w 4546981"/>
                      <a:gd name="connsiteY3" fmla="*/ 141224 h 2435306"/>
                      <a:gd name="connsiteX4" fmla="*/ 4444764 w 4546981"/>
                      <a:gd name="connsiteY4" fmla="*/ 934997 h 2435306"/>
                      <a:gd name="connsiteX5" fmla="*/ 4514988 w 4546981"/>
                      <a:gd name="connsiteY5" fmla="*/ 1348470 h 2435306"/>
                      <a:gd name="connsiteX6" fmla="*/ 4199303 w 4546981"/>
                      <a:gd name="connsiteY6" fmla="*/ 1725842 h 2435306"/>
                      <a:gd name="connsiteX7" fmla="*/ 3999729 w 4546981"/>
                      <a:gd name="connsiteY7" fmla="*/ 2324556 h 2435306"/>
                      <a:gd name="connsiteX8" fmla="*/ 3713071 w 4546981"/>
                      <a:gd name="connsiteY8" fmla="*/ 2408013 h 2435306"/>
                      <a:gd name="connsiteX9" fmla="*/ 2655996 w 4546981"/>
                      <a:gd name="connsiteY9" fmla="*/ 1401230 h 2435306"/>
                      <a:gd name="connsiteX10" fmla="*/ 2189652 w 4546981"/>
                      <a:gd name="connsiteY10" fmla="*/ 1302170 h 2435306"/>
                      <a:gd name="connsiteX11" fmla="*/ 1782744 w 4546981"/>
                      <a:gd name="connsiteY11" fmla="*/ 1247306 h 2435306"/>
                      <a:gd name="connsiteX12" fmla="*/ 1430700 w 4546981"/>
                      <a:gd name="connsiteY12" fmla="*/ 1288454 h 2435306"/>
                      <a:gd name="connsiteX13" fmla="*/ 488683 w 4546981"/>
                      <a:gd name="connsiteY13" fmla="*/ 1833922 h 2435306"/>
                      <a:gd name="connsiteX14" fmla="*/ 95676 w 4546981"/>
                      <a:gd name="connsiteY14" fmla="*/ 1393610 h 2435306"/>
                      <a:gd name="connsiteX15" fmla="*/ 1252207 w 4546981"/>
                      <a:gd name="connsiteY15" fmla="*/ 483222 h 2435306"/>
                      <a:gd name="connsiteX0" fmla="*/ 1252207 w 4546981"/>
                      <a:gd name="connsiteY0" fmla="*/ 483222 h 2435306"/>
                      <a:gd name="connsiteX1" fmla="*/ 2729731 w 4546981"/>
                      <a:gd name="connsiteY1" fmla="*/ 314328 h 2435306"/>
                      <a:gd name="connsiteX2" fmla="*/ 3197816 w 4546981"/>
                      <a:gd name="connsiteY2" fmla="*/ 74843 h 2435306"/>
                      <a:gd name="connsiteX3" fmla="*/ 3720302 w 4546981"/>
                      <a:gd name="connsiteY3" fmla="*/ 141224 h 2435306"/>
                      <a:gd name="connsiteX4" fmla="*/ 4444764 w 4546981"/>
                      <a:gd name="connsiteY4" fmla="*/ 934997 h 2435306"/>
                      <a:gd name="connsiteX5" fmla="*/ 4514988 w 4546981"/>
                      <a:gd name="connsiteY5" fmla="*/ 1348470 h 2435306"/>
                      <a:gd name="connsiteX6" fmla="*/ 4199303 w 4546981"/>
                      <a:gd name="connsiteY6" fmla="*/ 1725842 h 2435306"/>
                      <a:gd name="connsiteX7" fmla="*/ 3999729 w 4546981"/>
                      <a:gd name="connsiteY7" fmla="*/ 2324556 h 2435306"/>
                      <a:gd name="connsiteX8" fmla="*/ 3713071 w 4546981"/>
                      <a:gd name="connsiteY8" fmla="*/ 2408013 h 2435306"/>
                      <a:gd name="connsiteX9" fmla="*/ 2655996 w 4546981"/>
                      <a:gd name="connsiteY9" fmla="*/ 1401230 h 2435306"/>
                      <a:gd name="connsiteX10" fmla="*/ 2189652 w 4546981"/>
                      <a:gd name="connsiteY10" fmla="*/ 1302170 h 2435306"/>
                      <a:gd name="connsiteX11" fmla="*/ 1782744 w 4546981"/>
                      <a:gd name="connsiteY11" fmla="*/ 1247306 h 2435306"/>
                      <a:gd name="connsiteX12" fmla="*/ 1430700 w 4546981"/>
                      <a:gd name="connsiteY12" fmla="*/ 1288454 h 2435306"/>
                      <a:gd name="connsiteX13" fmla="*/ 488683 w 4546981"/>
                      <a:gd name="connsiteY13" fmla="*/ 1833922 h 2435306"/>
                      <a:gd name="connsiteX14" fmla="*/ 95676 w 4546981"/>
                      <a:gd name="connsiteY14" fmla="*/ 1393610 h 2435306"/>
                      <a:gd name="connsiteX15" fmla="*/ 1252207 w 4546981"/>
                      <a:gd name="connsiteY15" fmla="*/ 483222 h 2435306"/>
                      <a:gd name="connsiteX0" fmla="*/ 1232610 w 4527384"/>
                      <a:gd name="connsiteY0" fmla="*/ 483222 h 2435306"/>
                      <a:gd name="connsiteX1" fmla="*/ 2710134 w 4527384"/>
                      <a:gd name="connsiteY1" fmla="*/ 314328 h 2435306"/>
                      <a:gd name="connsiteX2" fmla="*/ 3178219 w 4527384"/>
                      <a:gd name="connsiteY2" fmla="*/ 74843 h 2435306"/>
                      <a:gd name="connsiteX3" fmla="*/ 3700705 w 4527384"/>
                      <a:gd name="connsiteY3" fmla="*/ 141224 h 2435306"/>
                      <a:gd name="connsiteX4" fmla="*/ 4425167 w 4527384"/>
                      <a:gd name="connsiteY4" fmla="*/ 934997 h 2435306"/>
                      <a:gd name="connsiteX5" fmla="*/ 4495391 w 4527384"/>
                      <a:gd name="connsiteY5" fmla="*/ 1348470 h 2435306"/>
                      <a:gd name="connsiteX6" fmla="*/ 4179706 w 4527384"/>
                      <a:gd name="connsiteY6" fmla="*/ 1725842 h 2435306"/>
                      <a:gd name="connsiteX7" fmla="*/ 3980132 w 4527384"/>
                      <a:gd name="connsiteY7" fmla="*/ 2324556 h 2435306"/>
                      <a:gd name="connsiteX8" fmla="*/ 3693474 w 4527384"/>
                      <a:gd name="connsiteY8" fmla="*/ 2408013 h 2435306"/>
                      <a:gd name="connsiteX9" fmla="*/ 2636399 w 4527384"/>
                      <a:gd name="connsiteY9" fmla="*/ 1401230 h 2435306"/>
                      <a:gd name="connsiteX10" fmla="*/ 2170055 w 4527384"/>
                      <a:gd name="connsiteY10" fmla="*/ 1302170 h 2435306"/>
                      <a:gd name="connsiteX11" fmla="*/ 1763147 w 4527384"/>
                      <a:gd name="connsiteY11" fmla="*/ 1247306 h 2435306"/>
                      <a:gd name="connsiteX12" fmla="*/ 1411103 w 4527384"/>
                      <a:gd name="connsiteY12" fmla="*/ 1288454 h 2435306"/>
                      <a:gd name="connsiteX13" fmla="*/ 469086 w 4527384"/>
                      <a:gd name="connsiteY13" fmla="*/ 1833922 h 2435306"/>
                      <a:gd name="connsiteX14" fmla="*/ 98939 w 4527384"/>
                      <a:gd name="connsiteY14" fmla="*/ 1347890 h 2435306"/>
                      <a:gd name="connsiteX15" fmla="*/ 1232610 w 4527384"/>
                      <a:gd name="connsiteY15" fmla="*/ 483222 h 2435306"/>
                      <a:gd name="connsiteX0" fmla="*/ 1247947 w 4542721"/>
                      <a:gd name="connsiteY0" fmla="*/ 483222 h 2435306"/>
                      <a:gd name="connsiteX1" fmla="*/ 2725471 w 4542721"/>
                      <a:gd name="connsiteY1" fmla="*/ 314328 h 2435306"/>
                      <a:gd name="connsiteX2" fmla="*/ 3193556 w 4542721"/>
                      <a:gd name="connsiteY2" fmla="*/ 74843 h 2435306"/>
                      <a:gd name="connsiteX3" fmla="*/ 3716042 w 4542721"/>
                      <a:gd name="connsiteY3" fmla="*/ 141224 h 2435306"/>
                      <a:gd name="connsiteX4" fmla="*/ 4440504 w 4542721"/>
                      <a:gd name="connsiteY4" fmla="*/ 934997 h 2435306"/>
                      <a:gd name="connsiteX5" fmla="*/ 4510728 w 4542721"/>
                      <a:gd name="connsiteY5" fmla="*/ 1348470 h 2435306"/>
                      <a:gd name="connsiteX6" fmla="*/ 4195043 w 4542721"/>
                      <a:gd name="connsiteY6" fmla="*/ 1725842 h 2435306"/>
                      <a:gd name="connsiteX7" fmla="*/ 3995469 w 4542721"/>
                      <a:gd name="connsiteY7" fmla="*/ 2324556 h 2435306"/>
                      <a:gd name="connsiteX8" fmla="*/ 3708811 w 4542721"/>
                      <a:gd name="connsiteY8" fmla="*/ 2408013 h 2435306"/>
                      <a:gd name="connsiteX9" fmla="*/ 2651736 w 4542721"/>
                      <a:gd name="connsiteY9" fmla="*/ 1401230 h 2435306"/>
                      <a:gd name="connsiteX10" fmla="*/ 2185392 w 4542721"/>
                      <a:gd name="connsiteY10" fmla="*/ 1302170 h 2435306"/>
                      <a:gd name="connsiteX11" fmla="*/ 1778484 w 4542721"/>
                      <a:gd name="connsiteY11" fmla="*/ 1247306 h 2435306"/>
                      <a:gd name="connsiteX12" fmla="*/ 1426440 w 4542721"/>
                      <a:gd name="connsiteY12" fmla="*/ 1288454 h 2435306"/>
                      <a:gd name="connsiteX13" fmla="*/ 484423 w 4542721"/>
                      <a:gd name="connsiteY13" fmla="*/ 1833922 h 2435306"/>
                      <a:gd name="connsiteX14" fmla="*/ 114276 w 4542721"/>
                      <a:gd name="connsiteY14" fmla="*/ 1347890 h 2435306"/>
                      <a:gd name="connsiteX15" fmla="*/ 1247947 w 4542721"/>
                      <a:gd name="connsiteY15" fmla="*/ 483222 h 2435306"/>
                      <a:gd name="connsiteX0" fmla="*/ 1246681 w 4541455"/>
                      <a:gd name="connsiteY0" fmla="*/ 483222 h 2435306"/>
                      <a:gd name="connsiteX1" fmla="*/ 2724205 w 4541455"/>
                      <a:gd name="connsiteY1" fmla="*/ 314328 h 2435306"/>
                      <a:gd name="connsiteX2" fmla="*/ 3192290 w 4541455"/>
                      <a:gd name="connsiteY2" fmla="*/ 74843 h 2435306"/>
                      <a:gd name="connsiteX3" fmla="*/ 3714776 w 4541455"/>
                      <a:gd name="connsiteY3" fmla="*/ 141224 h 2435306"/>
                      <a:gd name="connsiteX4" fmla="*/ 4439238 w 4541455"/>
                      <a:gd name="connsiteY4" fmla="*/ 934997 h 2435306"/>
                      <a:gd name="connsiteX5" fmla="*/ 4509462 w 4541455"/>
                      <a:gd name="connsiteY5" fmla="*/ 1348470 h 2435306"/>
                      <a:gd name="connsiteX6" fmla="*/ 4193777 w 4541455"/>
                      <a:gd name="connsiteY6" fmla="*/ 1725842 h 2435306"/>
                      <a:gd name="connsiteX7" fmla="*/ 3994203 w 4541455"/>
                      <a:gd name="connsiteY7" fmla="*/ 2324556 h 2435306"/>
                      <a:gd name="connsiteX8" fmla="*/ 3707545 w 4541455"/>
                      <a:gd name="connsiteY8" fmla="*/ 2408013 h 2435306"/>
                      <a:gd name="connsiteX9" fmla="*/ 2650470 w 4541455"/>
                      <a:gd name="connsiteY9" fmla="*/ 1401230 h 2435306"/>
                      <a:gd name="connsiteX10" fmla="*/ 2184126 w 4541455"/>
                      <a:gd name="connsiteY10" fmla="*/ 1302170 h 2435306"/>
                      <a:gd name="connsiteX11" fmla="*/ 1777218 w 4541455"/>
                      <a:gd name="connsiteY11" fmla="*/ 1247306 h 2435306"/>
                      <a:gd name="connsiteX12" fmla="*/ 1425174 w 4541455"/>
                      <a:gd name="connsiteY12" fmla="*/ 1288454 h 2435306"/>
                      <a:gd name="connsiteX13" fmla="*/ 483157 w 4541455"/>
                      <a:gd name="connsiteY13" fmla="*/ 1833922 h 2435306"/>
                      <a:gd name="connsiteX14" fmla="*/ 113010 w 4541455"/>
                      <a:gd name="connsiteY14" fmla="*/ 1347890 h 2435306"/>
                      <a:gd name="connsiteX15" fmla="*/ 1246681 w 4541455"/>
                      <a:gd name="connsiteY15" fmla="*/ 483222 h 24353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4541455" h="2435306">
                        <a:moveTo>
                          <a:pt x="1246681" y="483222"/>
                        </a:moveTo>
                        <a:cubicBezTo>
                          <a:pt x="1835201" y="52020"/>
                          <a:pt x="2396289" y="311190"/>
                          <a:pt x="2724205" y="314328"/>
                        </a:cubicBezTo>
                        <a:cubicBezTo>
                          <a:pt x="2960062" y="331262"/>
                          <a:pt x="3047147" y="170395"/>
                          <a:pt x="3192290" y="74843"/>
                        </a:cubicBezTo>
                        <a:cubicBezTo>
                          <a:pt x="3383386" y="-77202"/>
                          <a:pt x="3592623" y="32011"/>
                          <a:pt x="3714776" y="141224"/>
                        </a:cubicBezTo>
                        <a:lnTo>
                          <a:pt x="4439238" y="934997"/>
                        </a:lnTo>
                        <a:cubicBezTo>
                          <a:pt x="4506189" y="1003878"/>
                          <a:pt x="4587654" y="1116304"/>
                          <a:pt x="4509462" y="1348470"/>
                        </a:cubicBezTo>
                        <a:cubicBezTo>
                          <a:pt x="4436891" y="1483937"/>
                          <a:pt x="4280862" y="1633916"/>
                          <a:pt x="4193777" y="1725842"/>
                        </a:cubicBezTo>
                        <a:cubicBezTo>
                          <a:pt x="4115158" y="1959280"/>
                          <a:pt x="4076451" y="2116518"/>
                          <a:pt x="3994203" y="2324556"/>
                        </a:cubicBezTo>
                        <a:cubicBezTo>
                          <a:pt x="3956707" y="2399546"/>
                          <a:pt x="3850270" y="2478166"/>
                          <a:pt x="3707545" y="2408013"/>
                        </a:cubicBezTo>
                        <a:lnTo>
                          <a:pt x="2650470" y="1401230"/>
                        </a:lnTo>
                        <a:cubicBezTo>
                          <a:pt x="2581890" y="1340778"/>
                          <a:pt x="2463018" y="1243750"/>
                          <a:pt x="2184126" y="1302170"/>
                        </a:cubicBezTo>
                        <a:cubicBezTo>
                          <a:pt x="2066778" y="1309282"/>
                          <a:pt x="1983720" y="1304456"/>
                          <a:pt x="1777218" y="1247306"/>
                        </a:cubicBezTo>
                        <a:cubicBezTo>
                          <a:pt x="1726164" y="1217588"/>
                          <a:pt x="1655329" y="1154109"/>
                          <a:pt x="1425174" y="1288454"/>
                        </a:cubicBezTo>
                        <a:cubicBezTo>
                          <a:pt x="932860" y="1563241"/>
                          <a:pt x="756015" y="1710011"/>
                          <a:pt x="483157" y="1833922"/>
                        </a:cubicBezTo>
                        <a:cubicBezTo>
                          <a:pt x="246999" y="1938611"/>
                          <a:pt x="-213188" y="1691257"/>
                          <a:pt x="113010" y="1347890"/>
                        </a:cubicBezTo>
                        <a:lnTo>
                          <a:pt x="1246681" y="483222"/>
                        </a:lnTo>
                        <a:close/>
                      </a:path>
                    </a:pathLst>
                  </a:cu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sz="1350" kern="0">
                      <a:solidFill>
                        <a:prstClr val="white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" name="Rectangle 2"/>
                  <p:cNvSpPr/>
                  <p:nvPr/>
                </p:nvSpPr>
                <p:spPr>
                  <a:xfrm>
                    <a:off x="7352478" y="1414236"/>
                    <a:ext cx="385353" cy="383102"/>
                  </a:xfrm>
                  <a:custGeom>
                    <a:avLst/>
                    <a:gdLst>
                      <a:gd name="connsiteX0" fmla="*/ 0 w 2013626"/>
                      <a:gd name="connsiteY0" fmla="*/ 0 h 1327826"/>
                      <a:gd name="connsiteX1" fmla="*/ 2013626 w 2013626"/>
                      <a:gd name="connsiteY1" fmla="*/ 0 h 1327826"/>
                      <a:gd name="connsiteX2" fmla="*/ 2013626 w 2013626"/>
                      <a:gd name="connsiteY2" fmla="*/ 1327826 h 1327826"/>
                      <a:gd name="connsiteX3" fmla="*/ 0 w 2013626"/>
                      <a:gd name="connsiteY3" fmla="*/ 1327826 h 1327826"/>
                      <a:gd name="connsiteX4" fmla="*/ 0 w 2013626"/>
                      <a:gd name="connsiteY4" fmla="*/ 0 h 1327826"/>
                      <a:gd name="connsiteX0" fmla="*/ 311285 w 2324911"/>
                      <a:gd name="connsiteY0" fmla="*/ 0 h 1347281"/>
                      <a:gd name="connsiteX1" fmla="*/ 2324911 w 2324911"/>
                      <a:gd name="connsiteY1" fmla="*/ 0 h 1347281"/>
                      <a:gd name="connsiteX2" fmla="*/ 2324911 w 2324911"/>
                      <a:gd name="connsiteY2" fmla="*/ 1327826 h 1347281"/>
                      <a:gd name="connsiteX3" fmla="*/ 0 w 2324911"/>
                      <a:gd name="connsiteY3" fmla="*/ 1347281 h 1347281"/>
                      <a:gd name="connsiteX4" fmla="*/ 311285 w 2324911"/>
                      <a:gd name="connsiteY4" fmla="*/ 0 h 1347281"/>
                      <a:gd name="connsiteX0" fmla="*/ 38911 w 2324911"/>
                      <a:gd name="connsiteY0" fmla="*/ 768486 h 1347281"/>
                      <a:gd name="connsiteX1" fmla="*/ 2324911 w 2324911"/>
                      <a:gd name="connsiteY1" fmla="*/ 0 h 1347281"/>
                      <a:gd name="connsiteX2" fmla="*/ 2324911 w 2324911"/>
                      <a:gd name="connsiteY2" fmla="*/ 1327826 h 1347281"/>
                      <a:gd name="connsiteX3" fmla="*/ 0 w 2324911"/>
                      <a:gd name="connsiteY3" fmla="*/ 1347281 h 1347281"/>
                      <a:gd name="connsiteX4" fmla="*/ 38911 w 2324911"/>
                      <a:gd name="connsiteY4" fmla="*/ 768486 h 1347281"/>
                      <a:gd name="connsiteX0" fmla="*/ 38911 w 2324911"/>
                      <a:gd name="connsiteY0" fmla="*/ 972767 h 1551562"/>
                      <a:gd name="connsiteX1" fmla="*/ 928992 w 2324911"/>
                      <a:gd name="connsiteY1" fmla="*/ 0 h 1551562"/>
                      <a:gd name="connsiteX2" fmla="*/ 2324911 w 2324911"/>
                      <a:gd name="connsiteY2" fmla="*/ 1532107 h 1551562"/>
                      <a:gd name="connsiteX3" fmla="*/ 0 w 2324911"/>
                      <a:gd name="connsiteY3" fmla="*/ 1551562 h 1551562"/>
                      <a:gd name="connsiteX4" fmla="*/ 38911 w 2324911"/>
                      <a:gd name="connsiteY4" fmla="*/ 972767 h 1551562"/>
                      <a:gd name="connsiteX0" fmla="*/ 38911 w 1585609"/>
                      <a:gd name="connsiteY0" fmla="*/ 982494 h 1561289"/>
                      <a:gd name="connsiteX1" fmla="*/ 928992 w 1585609"/>
                      <a:gd name="connsiteY1" fmla="*/ 9727 h 1561289"/>
                      <a:gd name="connsiteX2" fmla="*/ 1585609 w 1585609"/>
                      <a:gd name="connsiteY2" fmla="*/ 0 h 1561289"/>
                      <a:gd name="connsiteX3" fmla="*/ 0 w 1585609"/>
                      <a:gd name="connsiteY3" fmla="*/ 1561289 h 1561289"/>
                      <a:gd name="connsiteX4" fmla="*/ 38911 w 1585609"/>
                      <a:gd name="connsiteY4" fmla="*/ 982494 h 1561289"/>
                      <a:gd name="connsiteX0" fmla="*/ 38911 w 1585609"/>
                      <a:gd name="connsiteY0" fmla="*/ 982494 h 1561289"/>
                      <a:gd name="connsiteX1" fmla="*/ 928992 w 1585609"/>
                      <a:gd name="connsiteY1" fmla="*/ 9727 h 1561289"/>
                      <a:gd name="connsiteX2" fmla="*/ 1585609 w 1585609"/>
                      <a:gd name="connsiteY2" fmla="*/ 0 h 1561289"/>
                      <a:gd name="connsiteX3" fmla="*/ 1181912 w 1585609"/>
                      <a:gd name="connsiteY3" fmla="*/ 384243 h 1561289"/>
                      <a:gd name="connsiteX4" fmla="*/ 0 w 1585609"/>
                      <a:gd name="connsiteY4" fmla="*/ 1561289 h 1561289"/>
                      <a:gd name="connsiteX5" fmla="*/ 38911 w 1585609"/>
                      <a:gd name="connsiteY5" fmla="*/ 982494 h 1561289"/>
                      <a:gd name="connsiteX0" fmla="*/ 38911 w 2490282"/>
                      <a:gd name="connsiteY0" fmla="*/ 982494 h 1561289"/>
                      <a:gd name="connsiteX1" fmla="*/ 928992 w 2490282"/>
                      <a:gd name="connsiteY1" fmla="*/ 9727 h 1561289"/>
                      <a:gd name="connsiteX2" fmla="*/ 1585609 w 2490282"/>
                      <a:gd name="connsiteY2" fmla="*/ 0 h 1561289"/>
                      <a:gd name="connsiteX3" fmla="*/ 2490282 w 2490282"/>
                      <a:gd name="connsiteY3" fmla="*/ 131323 h 1561289"/>
                      <a:gd name="connsiteX4" fmla="*/ 0 w 2490282"/>
                      <a:gd name="connsiteY4" fmla="*/ 1561289 h 1561289"/>
                      <a:gd name="connsiteX5" fmla="*/ 38911 w 2490282"/>
                      <a:gd name="connsiteY5" fmla="*/ 982494 h 1561289"/>
                      <a:gd name="connsiteX0" fmla="*/ 38911 w 2490282"/>
                      <a:gd name="connsiteY0" fmla="*/ 982494 h 1561289"/>
                      <a:gd name="connsiteX1" fmla="*/ 928992 w 2490282"/>
                      <a:gd name="connsiteY1" fmla="*/ 9727 h 1561289"/>
                      <a:gd name="connsiteX2" fmla="*/ 1585609 w 2490282"/>
                      <a:gd name="connsiteY2" fmla="*/ 0 h 1561289"/>
                      <a:gd name="connsiteX3" fmla="*/ 2490282 w 2490282"/>
                      <a:gd name="connsiteY3" fmla="*/ 131323 h 1561289"/>
                      <a:gd name="connsiteX4" fmla="*/ 1347281 w 2490282"/>
                      <a:gd name="connsiteY4" fmla="*/ 792805 h 1561289"/>
                      <a:gd name="connsiteX5" fmla="*/ 0 w 2490282"/>
                      <a:gd name="connsiteY5" fmla="*/ 1561289 h 1561289"/>
                      <a:gd name="connsiteX6" fmla="*/ 38911 w 2490282"/>
                      <a:gd name="connsiteY6" fmla="*/ 982494 h 1561289"/>
                      <a:gd name="connsiteX0" fmla="*/ 38911 w 2490282"/>
                      <a:gd name="connsiteY0" fmla="*/ 982494 h 1561289"/>
                      <a:gd name="connsiteX1" fmla="*/ 928992 w 2490282"/>
                      <a:gd name="connsiteY1" fmla="*/ 9727 h 1561289"/>
                      <a:gd name="connsiteX2" fmla="*/ 1585609 w 2490282"/>
                      <a:gd name="connsiteY2" fmla="*/ 0 h 1561289"/>
                      <a:gd name="connsiteX3" fmla="*/ 2490282 w 2490282"/>
                      <a:gd name="connsiteY3" fmla="*/ 131323 h 1561289"/>
                      <a:gd name="connsiteX4" fmla="*/ 1488332 w 2490282"/>
                      <a:gd name="connsiteY4" fmla="*/ 355060 h 1561289"/>
                      <a:gd name="connsiteX5" fmla="*/ 0 w 2490282"/>
                      <a:gd name="connsiteY5" fmla="*/ 1561289 h 1561289"/>
                      <a:gd name="connsiteX6" fmla="*/ 38911 w 2490282"/>
                      <a:gd name="connsiteY6" fmla="*/ 982494 h 1561289"/>
                      <a:gd name="connsiteX0" fmla="*/ 38911 w 2490282"/>
                      <a:gd name="connsiteY0" fmla="*/ 982494 h 1561289"/>
                      <a:gd name="connsiteX1" fmla="*/ 928992 w 2490282"/>
                      <a:gd name="connsiteY1" fmla="*/ 9727 h 1561289"/>
                      <a:gd name="connsiteX2" fmla="*/ 1585609 w 2490282"/>
                      <a:gd name="connsiteY2" fmla="*/ 0 h 1561289"/>
                      <a:gd name="connsiteX3" fmla="*/ 2490282 w 2490282"/>
                      <a:gd name="connsiteY3" fmla="*/ 131323 h 1561289"/>
                      <a:gd name="connsiteX4" fmla="*/ 1488332 w 2490282"/>
                      <a:gd name="connsiteY4" fmla="*/ 355060 h 1561289"/>
                      <a:gd name="connsiteX5" fmla="*/ 787940 w 2490282"/>
                      <a:gd name="connsiteY5" fmla="*/ 914401 h 1561289"/>
                      <a:gd name="connsiteX6" fmla="*/ 0 w 2490282"/>
                      <a:gd name="connsiteY6" fmla="*/ 1561289 h 1561289"/>
                      <a:gd name="connsiteX7" fmla="*/ 38911 w 2490282"/>
                      <a:gd name="connsiteY7" fmla="*/ 982494 h 1561289"/>
                      <a:gd name="connsiteX0" fmla="*/ 38911 w 2490282"/>
                      <a:gd name="connsiteY0" fmla="*/ 982494 h 1561289"/>
                      <a:gd name="connsiteX1" fmla="*/ 928992 w 2490282"/>
                      <a:gd name="connsiteY1" fmla="*/ 9727 h 1561289"/>
                      <a:gd name="connsiteX2" fmla="*/ 1585609 w 2490282"/>
                      <a:gd name="connsiteY2" fmla="*/ 0 h 1561289"/>
                      <a:gd name="connsiteX3" fmla="*/ 2490282 w 2490282"/>
                      <a:gd name="connsiteY3" fmla="*/ 131323 h 1561289"/>
                      <a:gd name="connsiteX4" fmla="*/ 1488332 w 2490282"/>
                      <a:gd name="connsiteY4" fmla="*/ 355060 h 1561289"/>
                      <a:gd name="connsiteX5" fmla="*/ 1070042 w 2490282"/>
                      <a:gd name="connsiteY5" fmla="*/ 306422 h 1561289"/>
                      <a:gd name="connsiteX6" fmla="*/ 0 w 2490282"/>
                      <a:gd name="connsiteY6" fmla="*/ 1561289 h 1561289"/>
                      <a:gd name="connsiteX7" fmla="*/ 38911 w 2490282"/>
                      <a:gd name="connsiteY7" fmla="*/ 982494 h 1561289"/>
                      <a:gd name="connsiteX0" fmla="*/ 53503 w 2504874"/>
                      <a:gd name="connsiteY0" fmla="*/ 982494 h 1532106"/>
                      <a:gd name="connsiteX1" fmla="*/ 943584 w 2504874"/>
                      <a:gd name="connsiteY1" fmla="*/ 9727 h 1532106"/>
                      <a:gd name="connsiteX2" fmla="*/ 1600201 w 2504874"/>
                      <a:gd name="connsiteY2" fmla="*/ 0 h 1532106"/>
                      <a:gd name="connsiteX3" fmla="*/ 2504874 w 2504874"/>
                      <a:gd name="connsiteY3" fmla="*/ 131323 h 1532106"/>
                      <a:gd name="connsiteX4" fmla="*/ 1502924 w 2504874"/>
                      <a:gd name="connsiteY4" fmla="*/ 355060 h 1532106"/>
                      <a:gd name="connsiteX5" fmla="*/ 1084634 w 2504874"/>
                      <a:gd name="connsiteY5" fmla="*/ 306422 h 1532106"/>
                      <a:gd name="connsiteX6" fmla="*/ 0 w 2504874"/>
                      <a:gd name="connsiteY6" fmla="*/ 1532106 h 1532106"/>
                      <a:gd name="connsiteX7" fmla="*/ 53503 w 2504874"/>
                      <a:gd name="connsiteY7" fmla="*/ 982494 h 1532106"/>
                      <a:gd name="connsiteX0" fmla="*/ 53503 w 2504874"/>
                      <a:gd name="connsiteY0" fmla="*/ 982494 h 1532106"/>
                      <a:gd name="connsiteX1" fmla="*/ 943584 w 2504874"/>
                      <a:gd name="connsiteY1" fmla="*/ 9727 h 1532106"/>
                      <a:gd name="connsiteX2" fmla="*/ 1600201 w 2504874"/>
                      <a:gd name="connsiteY2" fmla="*/ 0 h 1532106"/>
                      <a:gd name="connsiteX3" fmla="*/ 2504874 w 2504874"/>
                      <a:gd name="connsiteY3" fmla="*/ 131323 h 1532106"/>
                      <a:gd name="connsiteX4" fmla="*/ 1502924 w 2504874"/>
                      <a:gd name="connsiteY4" fmla="*/ 355060 h 1532106"/>
                      <a:gd name="connsiteX5" fmla="*/ 1084634 w 2504874"/>
                      <a:gd name="connsiteY5" fmla="*/ 306422 h 1532106"/>
                      <a:gd name="connsiteX6" fmla="*/ 252920 w 2504874"/>
                      <a:gd name="connsiteY6" fmla="*/ 1245141 h 1532106"/>
                      <a:gd name="connsiteX7" fmla="*/ 0 w 2504874"/>
                      <a:gd name="connsiteY7" fmla="*/ 1532106 h 1532106"/>
                      <a:gd name="connsiteX8" fmla="*/ 53503 w 2504874"/>
                      <a:gd name="connsiteY8" fmla="*/ 982494 h 1532106"/>
                      <a:gd name="connsiteX0" fmla="*/ 53503 w 2504874"/>
                      <a:gd name="connsiteY0" fmla="*/ 982494 h 1532106"/>
                      <a:gd name="connsiteX1" fmla="*/ 943584 w 2504874"/>
                      <a:gd name="connsiteY1" fmla="*/ 9727 h 1532106"/>
                      <a:gd name="connsiteX2" fmla="*/ 1600201 w 2504874"/>
                      <a:gd name="connsiteY2" fmla="*/ 0 h 1532106"/>
                      <a:gd name="connsiteX3" fmla="*/ 2504874 w 2504874"/>
                      <a:gd name="connsiteY3" fmla="*/ 131323 h 1532106"/>
                      <a:gd name="connsiteX4" fmla="*/ 1502924 w 2504874"/>
                      <a:gd name="connsiteY4" fmla="*/ 355060 h 1532106"/>
                      <a:gd name="connsiteX5" fmla="*/ 1084634 w 2504874"/>
                      <a:gd name="connsiteY5" fmla="*/ 306422 h 1532106"/>
                      <a:gd name="connsiteX6" fmla="*/ 355060 w 2504874"/>
                      <a:gd name="connsiteY6" fmla="*/ 1425102 h 1532106"/>
                      <a:gd name="connsiteX7" fmla="*/ 0 w 2504874"/>
                      <a:gd name="connsiteY7" fmla="*/ 1532106 h 1532106"/>
                      <a:gd name="connsiteX8" fmla="*/ 53503 w 2504874"/>
                      <a:gd name="connsiteY8" fmla="*/ 982494 h 1532106"/>
                      <a:gd name="connsiteX0" fmla="*/ 53503 w 2504874"/>
                      <a:gd name="connsiteY0" fmla="*/ 982494 h 1532106"/>
                      <a:gd name="connsiteX1" fmla="*/ 943584 w 2504874"/>
                      <a:gd name="connsiteY1" fmla="*/ 9727 h 1532106"/>
                      <a:gd name="connsiteX2" fmla="*/ 1600201 w 2504874"/>
                      <a:gd name="connsiteY2" fmla="*/ 0 h 1532106"/>
                      <a:gd name="connsiteX3" fmla="*/ 2504874 w 2504874"/>
                      <a:gd name="connsiteY3" fmla="*/ 131323 h 1532106"/>
                      <a:gd name="connsiteX4" fmla="*/ 1502924 w 2504874"/>
                      <a:gd name="connsiteY4" fmla="*/ 355060 h 1532106"/>
                      <a:gd name="connsiteX5" fmla="*/ 1084634 w 2504874"/>
                      <a:gd name="connsiteY5" fmla="*/ 306422 h 1532106"/>
                      <a:gd name="connsiteX6" fmla="*/ 355060 w 2504874"/>
                      <a:gd name="connsiteY6" fmla="*/ 1118680 h 1532106"/>
                      <a:gd name="connsiteX7" fmla="*/ 0 w 2504874"/>
                      <a:gd name="connsiteY7" fmla="*/ 1532106 h 1532106"/>
                      <a:gd name="connsiteX8" fmla="*/ 53503 w 2504874"/>
                      <a:gd name="connsiteY8" fmla="*/ 982494 h 1532106"/>
                      <a:gd name="connsiteX0" fmla="*/ 93644 w 2545015"/>
                      <a:gd name="connsiteY0" fmla="*/ 982494 h 1532106"/>
                      <a:gd name="connsiteX1" fmla="*/ 983725 w 2545015"/>
                      <a:gd name="connsiteY1" fmla="*/ 9727 h 1532106"/>
                      <a:gd name="connsiteX2" fmla="*/ 1640342 w 2545015"/>
                      <a:gd name="connsiteY2" fmla="*/ 0 h 1532106"/>
                      <a:gd name="connsiteX3" fmla="*/ 2545015 w 2545015"/>
                      <a:gd name="connsiteY3" fmla="*/ 131323 h 1532106"/>
                      <a:gd name="connsiteX4" fmla="*/ 1543065 w 2545015"/>
                      <a:gd name="connsiteY4" fmla="*/ 355060 h 1532106"/>
                      <a:gd name="connsiteX5" fmla="*/ 1124775 w 2545015"/>
                      <a:gd name="connsiteY5" fmla="*/ 306422 h 1532106"/>
                      <a:gd name="connsiteX6" fmla="*/ 395201 w 2545015"/>
                      <a:gd name="connsiteY6" fmla="*/ 1118680 h 1532106"/>
                      <a:gd name="connsiteX7" fmla="*/ 40141 w 2545015"/>
                      <a:gd name="connsiteY7" fmla="*/ 1532106 h 1532106"/>
                      <a:gd name="connsiteX8" fmla="*/ 93644 w 2545015"/>
                      <a:gd name="connsiteY8" fmla="*/ 982494 h 1532106"/>
                      <a:gd name="connsiteX0" fmla="*/ 96072 w 2547443"/>
                      <a:gd name="connsiteY0" fmla="*/ 982494 h 1532106"/>
                      <a:gd name="connsiteX1" fmla="*/ 986153 w 2547443"/>
                      <a:gd name="connsiteY1" fmla="*/ 9727 h 1532106"/>
                      <a:gd name="connsiteX2" fmla="*/ 1642770 w 2547443"/>
                      <a:gd name="connsiteY2" fmla="*/ 0 h 1532106"/>
                      <a:gd name="connsiteX3" fmla="*/ 2547443 w 2547443"/>
                      <a:gd name="connsiteY3" fmla="*/ 131323 h 1532106"/>
                      <a:gd name="connsiteX4" fmla="*/ 1545493 w 2547443"/>
                      <a:gd name="connsiteY4" fmla="*/ 355060 h 1532106"/>
                      <a:gd name="connsiteX5" fmla="*/ 1127203 w 2547443"/>
                      <a:gd name="connsiteY5" fmla="*/ 306422 h 1532106"/>
                      <a:gd name="connsiteX6" fmla="*/ 397629 w 2547443"/>
                      <a:gd name="connsiteY6" fmla="*/ 1118680 h 1532106"/>
                      <a:gd name="connsiteX7" fmla="*/ 42569 w 2547443"/>
                      <a:gd name="connsiteY7" fmla="*/ 1532106 h 1532106"/>
                      <a:gd name="connsiteX8" fmla="*/ 96072 w 2547443"/>
                      <a:gd name="connsiteY8" fmla="*/ 982494 h 1532106"/>
                      <a:gd name="connsiteX0" fmla="*/ 96072 w 2547443"/>
                      <a:gd name="connsiteY0" fmla="*/ 982494 h 1677790"/>
                      <a:gd name="connsiteX1" fmla="*/ 986153 w 2547443"/>
                      <a:gd name="connsiteY1" fmla="*/ 9727 h 1677790"/>
                      <a:gd name="connsiteX2" fmla="*/ 1642770 w 2547443"/>
                      <a:gd name="connsiteY2" fmla="*/ 0 h 1677790"/>
                      <a:gd name="connsiteX3" fmla="*/ 2547443 w 2547443"/>
                      <a:gd name="connsiteY3" fmla="*/ 131323 h 1677790"/>
                      <a:gd name="connsiteX4" fmla="*/ 1545493 w 2547443"/>
                      <a:gd name="connsiteY4" fmla="*/ 355060 h 1677790"/>
                      <a:gd name="connsiteX5" fmla="*/ 1127203 w 2547443"/>
                      <a:gd name="connsiteY5" fmla="*/ 306422 h 1677790"/>
                      <a:gd name="connsiteX6" fmla="*/ 397629 w 2547443"/>
                      <a:gd name="connsiteY6" fmla="*/ 1118680 h 1677790"/>
                      <a:gd name="connsiteX7" fmla="*/ 42569 w 2547443"/>
                      <a:gd name="connsiteY7" fmla="*/ 1532106 h 1677790"/>
                      <a:gd name="connsiteX8" fmla="*/ 96072 w 2547443"/>
                      <a:gd name="connsiteY8" fmla="*/ 982494 h 1677790"/>
                      <a:gd name="connsiteX0" fmla="*/ 96072 w 2547443"/>
                      <a:gd name="connsiteY0" fmla="*/ 982494 h 1552660"/>
                      <a:gd name="connsiteX1" fmla="*/ 986153 w 2547443"/>
                      <a:gd name="connsiteY1" fmla="*/ 9727 h 1552660"/>
                      <a:gd name="connsiteX2" fmla="*/ 1642770 w 2547443"/>
                      <a:gd name="connsiteY2" fmla="*/ 0 h 1552660"/>
                      <a:gd name="connsiteX3" fmla="*/ 2547443 w 2547443"/>
                      <a:gd name="connsiteY3" fmla="*/ 131323 h 1552660"/>
                      <a:gd name="connsiteX4" fmla="*/ 1545493 w 2547443"/>
                      <a:gd name="connsiteY4" fmla="*/ 355060 h 1552660"/>
                      <a:gd name="connsiteX5" fmla="*/ 1127203 w 2547443"/>
                      <a:gd name="connsiteY5" fmla="*/ 306422 h 1552660"/>
                      <a:gd name="connsiteX6" fmla="*/ 397629 w 2547443"/>
                      <a:gd name="connsiteY6" fmla="*/ 1118680 h 1552660"/>
                      <a:gd name="connsiteX7" fmla="*/ 344128 w 2547443"/>
                      <a:gd name="connsiteY7" fmla="*/ 1405647 h 1552660"/>
                      <a:gd name="connsiteX8" fmla="*/ 42569 w 2547443"/>
                      <a:gd name="connsiteY8" fmla="*/ 1532106 h 1552660"/>
                      <a:gd name="connsiteX9" fmla="*/ 96072 w 2547443"/>
                      <a:gd name="connsiteY9" fmla="*/ 982494 h 1552660"/>
                      <a:gd name="connsiteX0" fmla="*/ 96072 w 2547443"/>
                      <a:gd name="connsiteY0" fmla="*/ 982494 h 1554370"/>
                      <a:gd name="connsiteX1" fmla="*/ 986153 w 2547443"/>
                      <a:gd name="connsiteY1" fmla="*/ 9727 h 1554370"/>
                      <a:gd name="connsiteX2" fmla="*/ 1642770 w 2547443"/>
                      <a:gd name="connsiteY2" fmla="*/ 0 h 1554370"/>
                      <a:gd name="connsiteX3" fmla="*/ 2547443 w 2547443"/>
                      <a:gd name="connsiteY3" fmla="*/ 131323 h 1554370"/>
                      <a:gd name="connsiteX4" fmla="*/ 1545493 w 2547443"/>
                      <a:gd name="connsiteY4" fmla="*/ 355060 h 1554370"/>
                      <a:gd name="connsiteX5" fmla="*/ 1127203 w 2547443"/>
                      <a:gd name="connsiteY5" fmla="*/ 306422 h 1554370"/>
                      <a:gd name="connsiteX6" fmla="*/ 397629 w 2547443"/>
                      <a:gd name="connsiteY6" fmla="*/ 1118680 h 1554370"/>
                      <a:gd name="connsiteX7" fmla="*/ 378175 w 2547443"/>
                      <a:gd name="connsiteY7" fmla="*/ 1420238 h 1554370"/>
                      <a:gd name="connsiteX8" fmla="*/ 42569 w 2547443"/>
                      <a:gd name="connsiteY8" fmla="*/ 1532106 h 1554370"/>
                      <a:gd name="connsiteX9" fmla="*/ 96072 w 2547443"/>
                      <a:gd name="connsiteY9" fmla="*/ 982494 h 1554370"/>
                      <a:gd name="connsiteX0" fmla="*/ 96072 w 2547443"/>
                      <a:gd name="connsiteY0" fmla="*/ 982494 h 1554370"/>
                      <a:gd name="connsiteX1" fmla="*/ 986153 w 2547443"/>
                      <a:gd name="connsiteY1" fmla="*/ 9727 h 1554370"/>
                      <a:gd name="connsiteX2" fmla="*/ 1642770 w 2547443"/>
                      <a:gd name="connsiteY2" fmla="*/ 0 h 1554370"/>
                      <a:gd name="connsiteX3" fmla="*/ 2547443 w 2547443"/>
                      <a:gd name="connsiteY3" fmla="*/ 131323 h 1554370"/>
                      <a:gd name="connsiteX4" fmla="*/ 1545493 w 2547443"/>
                      <a:gd name="connsiteY4" fmla="*/ 355060 h 1554370"/>
                      <a:gd name="connsiteX5" fmla="*/ 1127203 w 2547443"/>
                      <a:gd name="connsiteY5" fmla="*/ 306422 h 1554370"/>
                      <a:gd name="connsiteX6" fmla="*/ 397629 w 2547443"/>
                      <a:gd name="connsiteY6" fmla="*/ 1118680 h 1554370"/>
                      <a:gd name="connsiteX7" fmla="*/ 378175 w 2547443"/>
                      <a:gd name="connsiteY7" fmla="*/ 1420238 h 1554370"/>
                      <a:gd name="connsiteX8" fmla="*/ 42569 w 2547443"/>
                      <a:gd name="connsiteY8" fmla="*/ 1532106 h 1554370"/>
                      <a:gd name="connsiteX9" fmla="*/ 96072 w 2547443"/>
                      <a:gd name="connsiteY9" fmla="*/ 982494 h 1554370"/>
                      <a:gd name="connsiteX0" fmla="*/ 96072 w 2547443"/>
                      <a:gd name="connsiteY0" fmla="*/ 982494 h 1554370"/>
                      <a:gd name="connsiteX1" fmla="*/ 986153 w 2547443"/>
                      <a:gd name="connsiteY1" fmla="*/ 9727 h 1554370"/>
                      <a:gd name="connsiteX2" fmla="*/ 1642770 w 2547443"/>
                      <a:gd name="connsiteY2" fmla="*/ 0 h 1554370"/>
                      <a:gd name="connsiteX3" fmla="*/ 2547443 w 2547443"/>
                      <a:gd name="connsiteY3" fmla="*/ 131323 h 1554370"/>
                      <a:gd name="connsiteX4" fmla="*/ 1545493 w 2547443"/>
                      <a:gd name="connsiteY4" fmla="*/ 355060 h 1554370"/>
                      <a:gd name="connsiteX5" fmla="*/ 1127203 w 2547443"/>
                      <a:gd name="connsiteY5" fmla="*/ 306422 h 1554370"/>
                      <a:gd name="connsiteX6" fmla="*/ 397629 w 2547443"/>
                      <a:gd name="connsiteY6" fmla="*/ 1118680 h 1554370"/>
                      <a:gd name="connsiteX7" fmla="*/ 378175 w 2547443"/>
                      <a:gd name="connsiteY7" fmla="*/ 1420238 h 1554370"/>
                      <a:gd name="connsiteX8" fmla="*/ 42569 w 2547443"/>
                      <a:gd name="connsiteY8" fmla="*/ 1532106 h 1554370"/>
                      <a:gd name="connsiteX9" fmla="*/ 96072 w 2547443"/>
                      <a:gd name="connsiteY9" fmla="*/ 982494 h 1554370"/>
                      <a:gd name="connsiteX0" fmla="*/ 96072 w 2547443"/>
                      <a:gd name="connsiteY0" fmla="*/ 982494 h 1572098"/>
                      <a:gd name="connsiteX1" fmla="*/ 986153 w 2547443"/>
                      <a:gd name="connsiteY1" fmla="*/ 9727 h 1572098"/>
                      <a:gd name="connsiteX2" fmla="*/ 1642770 w 2547443"/>
                      <a:gd name="connsiteY2" fmla="*/ 0 h 1572098"/>
                      <a:gd name="connsiteX3" fmla="*/ 2547443 w 2547443"/>
                      <a:gd name="connsiteY3" fmla="*/ 131323 h 1572098"/>
                      <a:gd name="connsiteX4" fmla="*/ 1545493 w 2547443"/>
                      <a:gd name="connsiteY4" fmla="*/ 355060 h 1572098"/>
                      <a:gd name="connsiteX5" fmla="*/ 1127203 w 2547443"/>
                      <a:gd name="connsiteY5" fmla="*/ 306422 h 1572098"/>
                      <a:gd name="connsiteX6" fmla="*/ 397629 w 2547443"/>
                      <a:gd name="connsiteY6" fmla="*/ 1118680 h 1572098"/>
                      <a:gd name="connsiteX7" fmla="*/ 378175 w 2547443"/>
                      <a:gd name="connsiteY7" fmla="*/ 1420238 h 1572098"/>
                      <a:gd name="connsiteX8" fmla="*/ 246851 w 2547443"/>
                      <a:gd name="connsiteY8" fmla="*/ 1517516 h 1572098"/>
                      <a:gd name="connsiteX9" fmla="*/ 42569 w 2547443"/>
                      <a:gd name="connsiteY9" fmla="*/ 1532106 h 1572098"/>
                      <a:gd name="connsiteX10" fmla="*/ 96072 w 2547443"/>
                      <a:gd name="connsiteY10" fmla="*/ 982494 h 1572098"/>
                      <a:gd name="connsiteX0" fmla="*/ 96072 w 2547443"/>
                      <a:gd name="connsiteY0" fmla="*/ 982494 h 2135699"/>
                      <a:gd name="connsiteX1" fmla="*/ 986153 w 2547443"/>
                      <a:gd name="connsiteY1" fmla="*/ 9727 h 2135699"/>
                      <a:gd name="connsiteX2" fmla="*/ 1642770 w 2547443"/>
                      <a:gd name="connsiteY2" fmla="*/ 0 h 2135699"/>
                      <a:gd name="connsiteX3" fmla="*/ 2547443 w 2547443"/>
                      <a:gd name="connsiteY3" fmla="*/ 131323 h 2135699"/>
                      <a:gd name="connsiteX4" fmla="*/ 1545493 w 2547443"/>
                      <a:gd name="connsiteY4" fmla="*/ 355060 h 2135699"/>
                      <a:gd name="connsiteX5" fmla="*/ 1127203 w 2547443"/>
                      <a:gd name="connsiteY5" fmla="*/ 306422 h 2135699"/>
                      <a:gd name="connsiteX6" fmla="*/ 397629 w 2547443"/>
                      <a:gd name="connsiteY6" fmla="*/ 1118680 h 2135699"/>
                      <a:gd name="connsiteX7" fmla="*/ 378175 w 2547443"/>
                      <a:gd name="connsiteY7" fmla="*/ 1420238 h 2135699"/>
                      <a:gd name="connsiteX8" fmla="*/ 694323 w 2547443"/>
                      <a:gd name="connsiteY8" fmla="*/ 2135222 h 2135699"/>
                      <a:gd name="connsiteX9" fmla="*/ 42569 w 2547443"/>
                      <a:gd name="connsiteY9" fmla="*/ 1532106 h 2135699"/>
                      <a:gd name="connsiteX10" fmla="*/ 96072 w 2547443"/>
                      <a:gd name="connsiteY10" fmla="*/ 982494 h 2135699"/>
                      <a:gd name="connsiteX0" fmla="*/ 96072 w 2547443"/>
                      <a:gd name="connsiteY0" fmla="*/ 982494 h 2694798"/>
                      <a:gd name="connsiteX1" fmla="*/ 986153 w 2547443"/>
                      <a:gd name="connsiteY1" fmla="*/ 9727 h 2694798"/>
                      <a:gd name="connsiteX2" fmla="*/ 1642770 w 2547443"/>
                      <a:gd name="connsiteY2" fmla="*/ 0 h 2694798"/>
                      <a:gd name="connsiteX3" fmla="*/ 2547443 w 2547443"/>
                      <a:gd name="connsiteY3" fmla="*/ 131323 h 2694798"/>
                      <a:gd name="connsiteX4" fmla="*/ 1545493 w 2547443"/>
                      <a:gd name="connsiteY4" fmla="*/ 355060 h 2694798"/>
                      <a:gd name="connsiteX5" fmla="*/ 1127203 w 2547443"/>
                      <a:gd name="connsiteY5" fmla="*/ 306422 h 2694798"/>
                      <a:gd name="connsiteX6" fmla="*/ 397629 w 2547443"/>
                      <a:gd name="connsiteY6" fmla="*/ 1118680 h 2694798"/>
                      <a:gd name="connsiteX7" fmla="*/ 378175 w 2547443"/>
                      <a:gd name="connsiteY7" fmla="*/ 1420238 h 2694798"/>
                      <a:gd name="connsiteX8" fmla="*/ 694323 w 2547443"/>
                      <a:gd name="connsiteY8" fmla="*/ 2694562 h 2694798"/>
                      <a:gd name="connsiteX9" fmla="*/ 42569 w 2547443"/>
                      <a:gd name="connsiteY9" fmla="*/ 1532106 h 2694798"/>
                      <a:gd name="connsiteX10" fmla="*/ 96072 w 2547443"/>
                      <a:gd name="connsiteY10" fmla="*/ 982494 h 2694798"/>
                      <a:gd name="connsiteX0" fmla="*/ 96072 w 2547443"/>
                      <a:gd name="connsiteY0" fmla="*/ 982494 h 2765238"/>
                      <a:gd name="connsiteX1" fmla="*/ 986153 w 2547443"/>
                      <a:gd name="connsiteY1" fmla="*/ 9727 h 2765238"/>
                      <a:gd name="connsiteX2" fmla="*/ 1642770 w 2547443"/>
                      <a:gd name="connsiteY2" fmla="*/ 0 h 2765238"/>
                      <a:gd name="connsiteX3" fmla="*/ 2547443 w 2547443"/>
                      <a:gd name="connsiteY3" fmla="*/ 131323 h 2765238"/>
                      <a:gd name="connsiteX4" fmla="*/ 1545493 w 2547443"/>
                      <a:gd name="connsiteY4" fmla="*/ 355060 h 2765238"/>
                      <a:gd name="connsiteX5" fmla="*/ 1127203 w 2547443"/>
                      <a:gd name="connsiteY5" fmla="*/ 306422 h 2765238"/>
                      <a:gd name="connsiteX6" fmla="*/ 397629 w 2547443"/>
                      <a:gd name="connsiteY6" fmla="*/ 1118680 h 2765238"/>
                      <a:gd name="connsiteX7" fmla="*/ 378175 w 2547443"/>
                      <a:gd name="connsiteY7" fmla="*/ 1420238 h 2765238"/>
                      <a:gd name="connsiteX8" fmla="*/ 660277 w 2547443"/>
                      <a:gd name="connsiteY8" fmla="*/ 2504872 h 2765238"/>
                      <a:gd name="connsiteX9" fmla="*/ 694323 w 2547443"/>
                      <a:gd name="connsiteY9" fmla="*/ 2694562 h 2765238"/>
                      <a:gd name="connsiteX10" fmla="*/ 42569 w 2547443"/>
                      <a:gd name="connsiteY10" fmla="*/ 1532106 h 2765238"/>
                      <a:gd name="connsiteX11" fmla="*/ 96072 w 2547443"/>
                      <a:gd name="connsiteY11" fmla="*/ 982494 h 2765238"/>
                      <a:gd name="connsiteX0" fmla="*/ 96072 w 2547443"/>
                      <a:gd name="connsiteY0" fmla="*/ 982494 h 2765238"/>
                      <a:gd name="connsiteX1" fmla="*/ 986153 w 2547443"/>
                      <a:gd name="connsiteY1" fmla="*/ 9727 h 2765238"/>
                      <a:gd name="connsiteX2" fmla="*/ 1642770 w 2547443"/>
                      <a:gd name="connsiteY2" fmla="*/ 0 h 2765238"/>
                      <a:gd name="connsiteX3" fmla="*/ 2547443 w 2547443"/>
                      <a:gd name="connsiteY3" fmla="*/ 131323 h 2765238"/>
                      <a:gd name="connsiteX4" fmla="*/ 1545493 w 2547443"/>
                      <a:gd name="connsiteY4" fmla="*/ 355060 h 2765238"/>
                      <a:gd name="connsiteX5" fmla="*/ 1127203 w 2547443"/>
                      <a:gd name="connsiteY5" fmla="*/ 306422 h 2765238"/>
                      <a:gd name="connsiteX6" fmla="*/ 397629 w 2547443"/>
                      <a:gd name="connsiteY6" fmla="*/ 1118680 h 2765238"/>
                      <a:gd name="connsiteX7" fmla="*/ 378175 w 2547443"/>
                      <a:gd name="connsiteY7" fmla="*/ 1420238 h 2765238"/>
                      <a:gd name="connsiteX8" fmla="*/ 913196 w 2547443"/>
                      <a:gd name="connsiteY8" fmla="*/ 2504872 h 2765238"/>
                      <a:gd name="connsiteX9" fmla="*/ 694323 w 2547443"/>
                      <a:gd name="connsiteY9" fmla="*/ 2694562 h 2765238"/>
                      <a:gd name="connsiteX10" fmla="*/ 42569 w 2547443"/>
                      <a:gd name="connsiteY10" fmla="*/ 1532106 h 2765238"/>
                      <a:gd name="connsiteX11" fmla="*/ 96072 w 2547443"/>
                      <a:gd name="connsiteY11" fmla="*/ 982494 h 2765238"/>
                      <a:gd name="connsiteX0" fmla="*/ 96072 w 2547443"/>
                      <a:gd name="connsiteY0" fmla="*/ 982494 h 2751446"/>
                      <a:gd name="connsiteX1" fmla="*/ 986153 w 2547443"/>
                      <a:gd name="connsiteY1" fmla="*/ 9727 h 2751446"/>
                      <a:gd name="connsiteX2" fmla="*/ 1642770 w 2547443"/>
                      <a:gd name="connsiteY2" fmla="*/ 0 h 2751446"/>
                      <a:gd name="connsiteX3" fmla="*/ 2547443 w 2547443"/>
                      <a:gd name="connsiteY3" fmla="*/ 131323 h 2751446"/>
                      <a:gd name="connsiteX4" fmla="*/ 1545493 w 2547443"/>
                      <a:gd name="connsiteY4" fmla="*/ 355060 h 2751446"/>
                      <a:gd name="connsiteX5" fmla="*/ 1127203 w 2547443"/>
                      <a:gd name="connsiteY5" fmla="*/ 306422 h 2751446"/>
                      <a:gd name="connsiteX6" fmla="*/ 397629 w 2547443"/>
                      <a:gd name="connsiteY6" fmla="*/ 1118680 h 2751446"/>
                      <a:gd name="connsiteX7" fmla="*/ 378175 w 2547443"/>
                      <a:gd name="connsiteY7" fmla="*/ 1420238 h 2751446"/>
                      <a:gd name="connsiteX8" fmla="*/ 621366 w 2547443"/>
                      <a:gd name="connsiteY8" fmla="*/ 1921212 h 2751446"/>
                      <a:gd name="connsiteX9" fmla="*/ 913196 w 2547443"/>
                      <a:gd name="connsiteY9" fmla="*/ 2504872 h 2751446"/>
                      <a:gd name="connsiteX10" fmla="*/ 694323 w 2547443"/>
                      <a:gd name="connsiteY10" fmla="*/ 2694562 h 2751446"/>
                      <a:gd name="connsiteX11" fmla="*/ 42569 w 2547443"/>
                      <a:gd name="connsiteY11" fmla="*/ 1532106 h 2751446"/>
                      <a:gd name="connsiteX12" fmla="*/ 96072 w 2547443"/>
                      <a:gd name="connsiteY12" fmla="*/ 982494 h 2751446"/>
                      <a:gd name="connsiteX0" fmla="*/ 96072 w 2547443"/>
                      <a:gd name="connsiteY0" fmla="*/ 982494 h 2751446"/>
                      <a:gd name="connsiteX1" fmla="*/ 986153 w 2547443"/>
                      <a:gd name="connsiteY1" fmla="*/ 9727 h 2751446"/>
                      <a:gd name="connsiteX2" fmla="*/ 1642770 w 2547443"/>
                      <a:gd name="connsiteY2" fmla="*/ 0 h 2751446"/>
                      <a:gd name="connsiteX3" fmla="*/ 2547443 w 2547443"/>
                      <a:gd name="connsiteY3" fmla="*/ 131323 h 2751446"/>
                      <a:gd name="connsiteX4" fmla="*/ 1545493 w 2547443"/>
                      <a:gd name="connsiteY4" fmla="*/ 355060 h 2751446"/>
                      <a:gd name="connsiteX5" fmla="*/ 1127203 w 2547443"/>
                      <a:gd name="connsiteY5" fmla="*/ 306422 h 2751446"/>
                      <a:gd name="connsiteX6" fmla="*/ 397629 w 2547443"/>
                      <a:gd name="connsiteY6" fmla="*/ 1118680 h 2751446"/>
                      <a:gd name="connsiteX7" fmla="*/ 378175 w 2547443"/>
                      <a:gd name="connsiteY7" fmla="*/ 1420238 h 2751446"/>
                      <a:gd name="connsiteX8" fmla="*/ 738098 w 2547443"/>
                      <a:gd name="connsiteY8" fmla="*/ 1819072 h 2751446"/>
                      <a:gd name="connsiteX9" fmla="*/ 913196 w 2547443"/>
                      <a:gd name="connsiteY9" fmla="*/ 2504872 h 2751446"/>
                      <a:gd name="connsiteX10" fmla="*/ 694323 w 2547443"/>
                      <a:gd name="connsiteY10" fmla="*/ 2694562 h 2751446"/>
                      <a:gd name="connsiteX11" fmla="*/ 42569 w 2547443"/>
                      <a:gd name="connsiteY11" fmla="*/ 1532106 h 2751446"/>
                      <a:gd name="connsiteX12" fmla="*/ 96072 w 2547443"/>
                      <a:gd name="connsiteY12" fmla="*/ 982494 h 2751446"/>
                      <a:gd name="connsiteX0" fmla="*/ 96072 w 2547443"/>
                      <a:gd name="connsiteY0" fmla="*/ 982494 h 2751446"/>
                      <a:gd name="connsiteX1" fmla="*/ 986153 w 2547443"/>
                      <a:gd name="connsiteY1" fmla="*/ 9727 h 2751446"/>
                      <a:gd name="connsiteX2" fmla="*/ 1642770 w 2547443"/>
                      <a:gd name="connsiteY2" fmla="*/ 0 h 2751446"/>
                      <a:gd name="connsiteX3" fmla="*/ 2547443 w 2547443"/>
                      <a:gd name="connsiteY3" fmla="*/ 131323 h 2751446"/>
                      <a:gd name="connsiteX4" fmla="*/ 1545493 w 2547443"/>
                      <a:gd name="connsiteY4" fmla="*/ 355060 h 2751446"/>
                      <a:gd name="connsiteX5" fmla="*/ 1127203 w 2547443"/>
                      <a:gd name="connsiteY5" fmla="*/ 306422 h 2751446"/>
                      <a:gd name="connsiteX6" fmla="*/ 397629 w 2547443"/>
                      <a:gd name="connsiteY6" fmla="*/ 1118680 h 2751446"/>
                      <a:gd name="connsiteX7" fmla="*/ 378175 w 2547443"/>
                      <a:gd name="connsiteY7" fmla="*/ 1420238 h 2751446"/>
                      <a:gd name="connsiteX8" fmla="*/ 738098 w 2547443"/>
                      <a:gd name="connsiteY8" fmla="*/ 1819072 h 2751446"/>
                      <a:gd name="connsiteX9" fmla="*/ 913196 w 2547443"/>
                      <a:gd name="connsiteY9" fmla="*/ 2504872 h 2751446"/>
                      <a:gd name="connsiteX10" fmla="*/ 694323 w 2547443"/>
                      <a:gd name="connsiteY10" fmla="*/ 2694562 h 2751446"/>
                      <a:gd name="connsiteX11" fmla="*/ 42569 w 2547443"/>
                      <a:gd name="connsiteY11" fmla="*/ 1532106 h 2751446"/>
                      <a:gd name="connsiteX12" fmla="*/ 96072 w 2547443"/>
                      <a:gd name="connsiteY12" fmla="*/ 982494 h 2751446"/>
                      <a:gd name="connsiteX0" fmla="*/ 96072 w 2547443"/>
                      <a:gd name="connsiteY0" fmla="*/ 982494 h 2751446"/>
                      <a:gd name="connsiteX1" fmla="*/ 986153 w 2547443"/>
                      <a:gd name="connsiteY1" fmla="*/ 9727 h 2751446"/>
                      <a:gd name="connsiteX2" fmla="*/ 1642770 w 2547443"/>
                      <a:gd name="connsiteY2" fmla="*/ 0 h 2751446"/>
                      <a:gd name="connsiteX3" fmla="*/ 2547443 w 2547443"/>
                      <a:gd name="connsiteY3" fmla="*/ 131323 h 2751446"/>
                      <a:gd name="connsiteX4" fmla="*/ 1545493 w 2547443"/>
                      <a:gd name="connsiteY4" fmla="*/ 355060 h 2751446"/>
                      <a:gd name="connsiteX5" fmla="*/ 1127203 w 2547443"/>
                      <a:gd name="connsiteY5" fmla="*/ 306422 h 2751446"/>
                      <a:gd name="connsiteX6" fmla="*/ 397629 w 2547443"/>
                      <a:gd name="connsiteY6" fmla="*/ 1118680 h 2751446"/>
                      <a:gd name="connsiteX7" fmla="*/ 378175 w 2547443"/>
                      <a:gd name="connsiteY7" fmla="*/ 1420238 h 2751446"/>
                      <a:gd name="connsiteX8" fmla="*/ 738098 w 2547443"/>
                      <a:gd name="connsiteY8" fmla="*/ 1819072 h 2751446"/>
                      <a:gd name="connsiteX9" fmla="*/ 913196 w 2547443"/>
                      <a:gd name="connsiteY9" fmla="*/ 2504872 h 2751446"/>
                      <a:gd name="connsiteX10" fmla="*/ 694323 w 2547443"/>
                      <a:gd name="connsiteY10" fmla="*/ 2694562 h 2751446"/>
                      <a:gd name="connsiteX11" fmla="*/ 42569 w 2547443"/>
                      <a:gd name="connsiteY11" fmla="*/ 1532106 h 2751446"/>
                      <a:gd name="connsiteX12" fmla="*/ 96072 w 2547443"/>
                      <a:gd name="connsiteY12" fmla="*/ 982494 h 2751446"/>
                      <a:gd name="connsiteX0" fmla="*/ 96072 w 2547443"/>
                      <a:gd name="connsiteY0" fmla="*/ 982494 h 2751446"/>
                      <a:gd name="connsiteX1" fmla="*/ 986153 w 2547443"/>
                      <a:gd name="connsiteY1" fmla="*/ 9727 h 2751446"/>
                      <a:gd name="connsiteX2" fmla="*/ 1642770 w 2547443"/>
                      <a:gd name="connsiteY2" fmla="*/ 0 h 2751446"/>
                      <a:gd name="connsiteX3" fmla="*/ 2547443 w 2547443"/>
                      <a:gd name="connsiteY3" fmla="*/ 131323 h 2751446"/>
                      <a:gd name="connsiteX4" fmla="*/ 1545493 w 2547443"/>
                      <a:gd name="connsiteY4" fmla="*/ 355060 h 2751446"/>
                      <a:gd name="connsiteX5" fmla="*/ 1127203 w 2547443"/>
                      <a:gd name="connsiteY5" fmla="*/ 306422 h 2751446"/>
                      <a:gd name="connsiteX6" fmla="*/ 397629 w 2547443"/>
                      <a:gd name="connsiteY6" fmla="*/ 1118680 h 2751446"/>
                      <a:gd name="connsiteX7" fmla="*/ 378175 w 2547443"/>
                      <a:gd name="connsiteY7" fmla="*/ 1420238 h 2751446"/>
                      <a:gd name="connsiteX8" fmla="*/ 738098 w 2547443"/>
                      <a:gd name="connsiteY8" fmla="*/ 1819072 h 2751446"/>
                      <a:gd name="connsiteX9" fmla="*/ 913196 w 2547443"/>
                      <a:gd name="connsiteY9" fmla="*/ 2504872 h 2751446"/>
                      <a:gd name="connsiteX10" fmla="*/ 694323 w 2547443"/>
                      <a:gd name="connsiteY10" fmla="*/ 2694562 h 2751446"/>
                      <a:gd name="connsiteX11" fmla="*/ 42569 w 2547443"/>
                      <a:gd name="connsiteY11" fmla="*/ 1532106 h 2751446"/>
                      <a:gd name="connsiteX12" fmla="*/ 96072 w 2547443"/>
                      <a:gd name="connsiteY12" fmla="*/ 982494 h 2751446"/>
                      <a:gd name="connsiteX0" fmla="*/ 96072 w 2547443"/>
                      <a:gd name="connsiteY0" fmla="*/ 982494 h 2751446"/>
                      <a:gd name="connsiteX1" fmla="*/ 986153 w 2547443"/>
                      <a:gd name="connsiteY1" fmla="*/ 9727 h 2751446"/>
                      <a:gd name="connsiteX2" fmla="*/ 1642770 w 2547443"/>
                      <a:gd name="connsiteY2" fmla="*/ 0 h 2751446"/>
                      <a:gd name="connsiteX3" fmla="*/ 2547443 w 2547443"/>
                      <a:gd name="connsiteY3" fmla="*/ 131323 h 2751446"/>
                      <a:gd name="connsiteX4" fmla="*/ 1545493 w 2547443"/>
                      <a:gd name="connsiteY4" fmla="*/ 355060 h 2751446"/>
                      <a:gd name="connsiteX5" fmla="*/ 1127203 w 2547443"/>
                      <a:gd name="connsiteY5" fmla="*/ 306422 h 2751446"/>
                      <a:gd name="connsiteX6" fmla="*/ 397629 w 2547443"/>
                      <a:gd name="connsiteY6" fmla="*/ 1118680 h 2751446"/>
                      <a:gd name="connsiteX7" fmla="*/ 378175 w 2547443"/>
                      <a:gd name="connsiteY7" fmla="*/ 1420238 h 2751446"/>
                      <a:gd name="connsiteX8" fmla="*/ 738098 w 2547443"/>
                      <a:gd name="connsiteY8" fmla="*/ 1819072 h 2751446"/>
                      <a:gd name="connsiteX9" fmla="*/ 913196 w 2547443"/>
                      <a:gd name="connsiteY9" fmla="*/ 2504872 h 2751446"/>
                      <a:gd name="connsiteX10" fmla="*/ 694323 w 2547443"/>
                      <a:gd name="connsiteY10" fmla="*/ 2694562 h 2751446"/>
                      <a:gd name="connsiteX11" fmla="*/ 383039 w 2547443"/>
                      <a:gd name="connsiteY11" fmla="*/ 2178995 h 2751446"/>
                      <a:gd name="connsiteX12" fmla="*/ 42569 w 2547443"/>
                      <a:gd name="connsiteY12" fmla="*/ 1532106 h 2751446"/>
                      <a:gd name="connsiteX13" fmla="*/ 96072 w 2547443"/>
                      <a:gd name="connsiteY13" fmla="*/ 982494 h 2751446"/>
                      <a:gd name="connsiteX0" fmla="*/ 96072 w 2547443"/>
                      <a:gd name="connsiteY0" fmla="*/ 982494 h 2751446"/>
                      <a:gd name="connsiteX1" fmla="*/ 986153 w 2547443"/>
                      <a:gd name="connsiteY1" fmla="*/ 9727 h 2751446"/>
                      <a:gd name="connsiteX2" fmla="*/ 1642770 w 2547443"/>
                      <a:gd name="connsiteY2" fmla="*/ 0 h 2751446"/>
                      <a:gd name="connsiteX3" fmla="*/ 2547443 w 2547443"/>
                      <a:gd name="connsiteY3" fmla="*/ 131323 h 2751446"/>
                      <a:gd name="connsiteX4" fmla="*/ 1545493 w 2547443"/>
                      <a:gd name="connsiteY4" fmla="*/ 355060 h 2751446"/>
                      <a:gd name="connsiteX5" fmla="*/ 1127203 w 2547443"/>
                      <a:gd name="connsiteY5" fmla="*/ 306422 h 2751446"/>
                      <a:gd name="connsiteX6" fmla="*/ 397629 w 2547443"/>
                      <a:gd name="connsiteY6" fmla="*/ 1118680 h 2751446"/>
                      <a:gd name="connsiteX7" fmla="*/ 378175 w 2547443"/>
                      <a:gd name="connsiteY7" fmla="*/ 1420238 h 2751446"/>
                      <a:gd name="connsiteX8" fmla="*/ 738098 w 2547443"/>
                      <a:gd name="connsiteY8" fmla="*/ 1819072 h 2751446"/>
                      <a:gd name="connsiteX9" fmla="*/ 913196 w 2547443"/>
                      <a:gd name="connsiteY9" fmla="*/ 2504872 h 2751446"/>
                      <a:gd name="connsiteX10" fmla="*/ 694323 w 2547443"/>
                      <a:gd name="connsiteY10" fmla="*/ 2694562 h 2751446"/>
                      <a:gd name="connsiteX11" fmla="*/ 426814 w 2547443"/>
                      <a:gd name="connsiteY11" fmla="*/ 1969851 h 2751446"/>
                      <a:gd name="connsiteX12" fmla="*/ 42569 w 2547443"/>
                      <a:gd name="connsiteY12" fmla="*/ 1532106 h 2751446"/>
                      <a:gd name="connsiteX13" fmla="*/ 96072 w 2547443"/>
                      <a:gd name="connsiteY13" fmla="*/ 982494 h 2751446"/>
                      <a:gd name="connsiteX0" fmla="*/ 96072 w 2547443"/>
                      <a:gd name="connsiteY0" fmla="*/ 982494 h 2751446"/>
                      <a:gd name="connsiteX1" fmla="*/ 986153 w 2547443"/>
                      <a:gd name="connsiteY1" fmla="*/ 9727 h 2751446"/>
                      <a:gd name="connsiteX2" fmla="*/ 1642770 w 2547443"/>
                      <a:gd name="connsiteY2" fmla="*/ 0 h 2751446"/>
                      <a:gd name="connsiteX3" fmla="*/ 2547443 w 2547443"/>
                      <a:gd name="connsiteY3" fmla="*/ 131323 h 2751446"/>
                      <a:gd name="connsiteX4" fmla="*/ 1545493 w 2547443"/>
                      <a:gd name="connsiteY4" fmla="*/ 355060 h 2751446"/>
                      <a:gd name="connsiteX5" fmla="*/ 1127203 w 2547443"/>
                      <a:gd name="connsiteY5" fmla="*/ 306422 h 2751446"/>
                      <a:gd name="connsiteX6" fmla="*/ 397629 w 2547443"/>
                      <a:gd name="connsiteY6" fmla="*/ 1118680 h 2751446"/>
                      <a:gd name="connsiteX7" fmla="*/ 378175 w 2547443"/>
                      <a:gd name="connsiteY7" fmla="*/ 1420238 h 2751446"/>
                      <a:gd name="connsiteX8" fmla="*/ 738098 w 2547443"/>
                      <a:gd name="connsiteY8" fmla="*/ 1819072 h 2751446"/>
                      <a:gd name="connsiteX9" fmla="*/ 913196 w 2547443"/>
                      <a:gd name="connsiteY9" fmla="*/ 2504872 h 2751446"/>
                      <a:gd name="connsiteX10" fmla="*/ 694323 w 2547443"/>
                      <a:gd name="connsiteY10" fmla="*/ 2694562 h 2751446"/>
                      <a:gd name="connsiteX11" fmla="*/ 426814 w 2547443"/>
                      <a:gd name="connsiteY11" fmla="*/ 1969851 h 2751446"/>
                      <a:gd name="connsiteX12" fmla="*/ 42569 w 2547443"/>
                      <a:gd name="connsiteY12" fmla="*/ 1532106 h 2751446"/>
                      <a:gd name="connsiteX13" fmla="*/ 96072 w 2547443"/>
                      <a:gd name="connsiteY13" fmla="*/ 982494 h 2751446"/>
                      <a:gd name="connsiteX0" fmla="*/ 96072 w 2547443"/>
                      <a:gd name="connsiteY0" fmla="*/ 982494 h 2751446"/>
                      <a:gd name="connsiteX1" fmla="*/ 986153 w 2547443"/>
                      <a:gd name="connsiteY1" fmla="*/ 9727 h 2751446"/>
                      <a:gd name="connsiteX2" fmla="*/ 1642770 w 2547443"/>
                      <a:gd name="connsiteY2" fmla="*/ 0 h 2751446"/>
                      <a:gd name="connsiteX3" fmla="*/ 2547443 w 2547443"/>
                      <a:gd name="connsiteY3" fmla="*/ 131323 h 2751446"/>
                      <a:gd name="connsiteX4" fmla="*/ 1545493 w 2547443"/>
                      <a:gd name="connsiteY4" fmla="*/ 355060 h 2751446"/>
                      <a:gd name="connsiteX5" fmla="*/ 1127203 w 2547443"/>
                      <a:gd name="connsiteY5" fmla="*/ 306422 h 2751446"/>
                      <a:gd name="connsiteX6" fmla="*/ 397629 w 2547443"/>
                      <a:gd name="connsiteY6" fmla="*/ 1118680 h 2751446"/>
                      <a:gd name="connsiteX7" fmla="*/ 378175 w 2547443"/>
                      <a:gd name="connsiteY7" fmla="*/ 1420238 h 2751446"/>
                      <a:gd name="connsiteX8" fmla="*/ 738098 w 2547443"/>
                      <a:gd name="connsiteY8" fmla="*/ 1819072 h 2751446"/>
                      <a:gd name="connsiteX9" fmla="*/ 913196 w 2547443"/>
                      <a:gd name="connsiteY9" fmla="*/ 2504872 h 2751446"/>
                      <a:gd name="connsiteX10" fmla="*/ 694323 w 2547443"/>
                      <a:gd name="connsiteY10" fmla="*/ 2694562 h 2751446"/>
                      <a:gd name="connsiteX11" fmla="*/ 426814 w 2547443"/>
                      <a:gd name="connsiteY11" fmla="*/ 1969851 h 2751446"/>
                      <a:gd name="connsiteX12" fmla="*/ 42569 w 2547443"/>
                      <a:gd name="connsiteY12" fmla="*/ 1532106 h 2751446"/>
                      <a:gd name="connsiteX13" fmla="*/ 96072 w 2547443"/>
                      <a:gd name="connsiteY13" fmla="*/ 982494 h 2751446"/>
                      <a:gd name="connsiteX0" fmla="*/ 99995 w 2551366"/>
                      <a:gd name="connsiteY0" fmla="*/ 982494 h 2751446"/>
                      <a:gd name="connsiteX1" fmla="*/ 990076 w 2551366"/>
                      <a:gd name="connsiteY1" fmla="*/ 9727 h 2751446"/>
                      <a:gd name="connsiteX2" fmla="*/ 1646693 w 2551366"/>
                      <a:gd name="connsiteY2" fmla="*/ 0 h 2751446"/>
                      <a:gd name="connsiteX3" fmla="*/ 2551366 w 2551366"/>
                      <a:gd name="connsiteY3" fmla="*/ 131323 h 2751446"/>
                      <a:gd name="connsiteX4" fmla="*/ 1549416 w 2551366"/>
                      <a:gd name="connsiteY4" fmla="*/ 355060 h 2751446"/>
                      <a:gd name="connsiteX5" fmla="*/ 1131126 w 2551366"/>
                      <a:gd name="connsiteY5" fmla="*/ 306422 h 2751446"/>
                      <a:gd name="connsiteX6" fmla="*/ 401552 w 2551366"/>
                      <a:gd name="connsiteY6" fmla="*/ 1118680 h 2751446"/>
                      <a:gd name="connsiteX7" fmla="*/ 382098 w 2551366"/>
                      <a:gd name="connsiteY7" fmla="*/ 1420238 h 2751446"/>
                      <a:gd name="connsiteX8" fmla="*/ 742021 w 2551366"/>
                      <a:gd name="connsiteY8" fmla="*/ 1819072 h 2751446"/>
                      <a:gd name="connsiteX9" fmla="*/ 917119 w 2551366"/>
                      <a:gd name="connsiteY9" fmla="*/ 2504872 h 2751446"/>
                      <a:gd name="connsiteX10" fmla="*/ 698246 w 2551366"/>
                      <a:gd name="connsiteY10" fmla="*/ 2694562 h 2751446"/>
                      <a:gd name="connsiteX11" fmla="*/ 430737 w 2551366"/>
                      <a:gd name="connsiteY11" fmla="*/ 1969851 h 2751446"/>
                      <a:gd name="connsiteX12" fmla="*/ 41628 w 2551366"/>
                      <a:gd name="connsiteY12" fmla="*/ 1493195 h 2751446"/>
                      <a:gd name="connsiteX13" fmla="*/ 99995 w 2551366"/>
                      <a:gd name="connsiteY13" fmla="*/ 982494 h 2751446"/>
                      <a:gd name="connsiteX0" fmla="*/ 117001 w 2568372"/>
                      <a:gd name="connsiteY0" fmla="*/ 982494 h 2751446"/>
                      <a:gd name="connsiteX1" fmla="*/ 1007082 w 2568372"/>
                      <a:gd name="connsiteY1" fmla="*/ 9727 h 2751446"/>
                      <a:gd name="connsiteX2" fmla="*/ 1663699 w 2568372"/>
                      <a:gd name="connsiteY2" fmla="*/ 0 h 2751446"/>
                      <a:gd name="connsiteX3" fmla="*/ 2568372 w 2568372"/>
                      <a:gd name="connsiteY3" fmla="*/ 131323 h 2751446"/>
                      <a:gd name="connsiteX4" fmla="*/ 1566422 w 2568372"/>
                      <a:gd name="connsiteY4" fmla="*/ 355060 h 2751446"/>
                      <a:gd name="connsiteX5" fmla="*/ 1148132 w 2568372"/>
                      <a:gd name="connsiteY5" fmla="*/ 306422 h 2751446"/>
                      <a:gd name="connsiteX6" fmla="*/ 418558 w 2568372"/>
                      <a:gd name="connsiteY6" fmla="*/ 1118680 h 2751446"/>
                      <a:gd name="connsiteX7" fmla="*/ 399104 w 2568372"/>
                      <a:gd name="connsiteY7" fmla="*/ 1420238 h 2751446"/>
                      <a:gd name="connsiteX8" fmla="*/ 759027 w 2568372"/>
                      <a:gd name="connsiteY8" fmla="*/ 1819072 h 2751446"/>
                      <a:gd name="connsiteX9" fmla="*/ 934125 w 2568372"/>
                      <a:gd name="connsiteY9" fmla="*/ 2504872 h 2751446"/>
                      <a:gd name="connsiteX10" fmla="*/ 715252 w 2568372"/>
                      <a:gd name="connsiteY10" fmla="*/ 2694562 h 2751446"/>
                      <a:gd name="connsiteX11" fmla="*/ 447743 w 2568372"/>
                      <a:gd name="connsiteY11" fmla="*/ 1969851 h 2751446"/>
                      <a:gd name="connsiteX12" fmla="*/ 58634 w 2568372"/>
                      <a:gd name="connsiteY12" fmla="*/ 1493195 h 2751446"/>
                      <a:gd name="connsiteX13" fmla="*/ 117001 w 2568372"/>
                      <a:gd name="connsiteY13" fmla="*/ 982494 h 2751446"/>
                      <a:gd name="connsiteX0" fmla="*/ 117001 w 2568372"/>
                      <a:gd name="connsiteY0" fmla="*/ 982494 h 2751446"/>
                      <a:gd name="connsiteX1" fmla="*/ 1007082 w 2568372"/>
                      <a:gd name="connsiteY1" fmla="*/ 9727 h 2751446"/>
                      <a:gd name="connsiteX2" fmla="*/ 1663699 w 2568372"/>
                      <a:gd name="connsiteY2" fmla="*/ 0 h 2751446"/>
                      <a:gd name="connsiteX3" fmla="*/ 2568372 w 2568372"/>
                      <a:gd name="connsiteY3" fmla="*/ 131323 h 2751446"/>
                      <a:gd name="connsiteX4" fmla="*/ 1566422 w 2568372"/>
                      <a:gd name="connsiteY4" fmla="*/ 355060 h 2751446"/>
                      <a:gd name="connsiteX5" fmla="*/ 1148132 w 2568372"/>
                      <a:gd name="connsiteY5" fmla="*/ 306422 h 2751446"/>
                      <a:gd name="connsiteX6" fmla="*/ 418558 w 2568372"/>
                      <a:gd name="connsiteY6" fmla="*/ 1118680 h 2751446"/>
                      <a:gd name="connsiteX7" fmla="*/ 399104 w 2568372"/>
                      <a:gd name="connsiteY7" fmla="*/ 1420238 h 2751446"/>
                      <a:gd name="connsiteX8" fmla="*/ 759027 w 2568372"/>
                      <a:gd name="connsiteY8" fmla="*/ 1819072 h 2751446"/>
                      <a:gd name="connsiteX9" fmla="*/ 934125 w 2568372"/>
                      <a:gd name="connsiteY9" fmla="*/ 2504872 h 2751446"/>
                      <a:gd name="connsiteX10" fmla="*/ 715252 w 2568372"/>
                      <a:gd name="connsiteY10" fmla="*/ 2694562 h 2751446"/>
                      <a:gd name="connsiteX11" fmla="*/ 447743 w 2568372"/>
                      <a:gd name="connsiteY11" fmla="*/ 1969851 h 2751446"/>
                      <a:gd name="connsiteX12" fmla="*/ 58634 w 2568372"/>
                      <a:gd name="connsiteY12" fmla="*/ 1493195 h 2751446"/>
                      <a:gd name="connsiteX13" fmla="*/ 117001 w 2568372"/>
                      <a:gd name="connsiteY13" fmla="*/ 982494 h 2751446"/>
                      <a:gd name="connsiteX0" fmla="*/ 117001 w 2568372"/>
                      <a:gd name="connsiteY0" fmla="*/ 982494 h 2751446"/>
                      <a:gd name="connsiteX1" fmla="*/ 1007082 w 2568372"/>
                      <a:gd name="connsiteY1" fmla="*/ 9727 h 2751446"/>
                      <a:gd name="connsiteX2" fmla="*/ 1663699 w 2568372"/>
                      <a:gd name="connsiteY2" fmla="*/ 0 h 2751446"/>
                      <a:gd name="connsiteX3" fmla="*/ 2568372 w 2568372"/>
                      <a:gd name="connsiteY3" fmla="*/ 131323 h 2751446"/>
                      <a:gd name="connsiteX4" fmla="*/ 1566422 w 2568372"/>
                      <a:gd name="connsiteY4" fmla="*/ 355060 h 2751446"/>
                      <a:gd name="connsiteX5" fmla="*/ 1148132 w 2568372"/>
                      <a:gd name="connsiteY5" fmla="*/ 306422 h 2751446"/>
                      <a:gd name="connsiteX6" fmla="*/ 418558 w 2568372"/>
                      <a:gd name="connsiteY6" fmla="*/ 1118680 h 2751446"/>
                      <a:gd name="connsiteX7" fmla="*/ 399104 w 2568372"/>
                      <a:gd name="connsiteY7" fmla="*/ 1420238 h 2751446"/>
                      <a:gd name="connsiteX8" fmla="*/ 759027 w 2568372"/>
                      <a:gd name="connsiteY8" fmla="*/ 1819072 h 2751446"/>
                      <a:gd name="connsiteX9" fmla="*/ 934125 w 2568372"/>
                      <a:gd name="connsiteY9" fmla="*/ 2504872 h 2751446"/>
                      <a:gd name="connsiteX10" fmla="*/ 715252 w 2568372"/>
                      <a:gd name="connsiteY10" fmla="*/ 2694562 h 2751446"/>
                      <a:gd name="connsiteX11" fmla="*/ 472062 w 2568372"/>
                      <a:gd name="connsiteY11" fmla="*/ 1935804 h 2751446"/>
                      <a:gd name="connsiteX12" fmla="*/ 58634 w 2568372"/>
                      <a:gd name="connsiteY12" fmla="*/ 1493195 h 2751446"/>
                      <a:gd name="connsiteX13" fmla="*/ 117001 w 2568372"/>
                      <a:gd name="connsiteY13" fmla="*/ 982494 h 2751446"/>
                      <a:gd name="connsiteX0" fmla="*/ 117001 w 2568372"/>
                      <a:gd name="connsiteY0" fmla="*/ 982494 h 2751446"/>
                      <a:gd name="connsiteX1" fmla="*/ 1007082 w 2568372"/>
                      <a:gd name="connsiteY1" fmla="*/ 9727 h 2751446"/>
                      <a:gd name="connsiteX2" fmla="*/ 1663699 w 2568372"/>
                      <a:gd name="connsiteY2" fmla="*/ 0 h 2751446"/>
                      <a:gd name="connsiteX3" fmla="*/ 2568372 w 2568372"/>
                      <a:gd name="connsiteY3" fmla="*/ 131323 h 2751446"/>
                      <a:gd name="connsiteX4" fmla="*/ 1566422 w 2568372"/>
                      <a:gd name="connsiteY4" fmla="*/ 355060 h 2751446"/>
                      <a:gd name="connsiteX5" fmla="*/ 1148132 w 2568372"/>
                      <a:gd name="connsiteY5" fmla="*/ 306422 h 2751446"/>
                      <a:gd name="connsiteX6" fmla="*/ 418558 w 2568372"/>
                      <a:gd name="connsiteY6" fmla="*/ 1118680 h 2751446"/>
                      <a:gd name="connsiteX7" fmla="*/ 399104 w 2568372"/>
                      <a:gd name="connsiteY7" fmla="*/ 1420238 h 2751446"/>
                      <a:gd name="connsiteX8" fmla="*/ 759027 w 2568372"/>
                      <a:gd name="connsiteY8" fmla="*/ 1819072 h 2751446"/>
                      <a:gd name="connsiteX9" fmla="*/ 934125 w 2568372"/>
                      <a:gd name="connsiteY9" fmla="*/ 2504872 h 2751446"/>
                      <a:gd name="connsiteX10" fmla="*/ 715252 w 2568372"/>
                      <a:gd name="connsiteY10" fmla="*/ 2694562 h 2751446"/>
                      <a:gd name="connsiteX11" fmla="*/ 472062 w 2568372"/>
                      <a:gd name="connsiteY11" fmla="*/ 1935804 h 2751446"/>
                      <a:gd name="connsiteX12" fmla="*/ 58634 w 2568372"/>
                      <a:gd name="connsiteY12" fmla="*/ 1493195 h 2751446"/>
                      <a:gd name="connsiteX13" fmla="*/ 117001 w 2568372"/>
                      <a:gd name="connsiteY13" fmla="*/ 982494 h 2751446"/>
                      <a:gd name="connsiteX0" fmla="*/ 117001 w 2568372"/>
                      <a:gd name="connsiteY0" fmla="*/ 982494 h 2751446"/>
                      <a:gd name="connsiteX1" fmla="*/ 1007082 w 2568372"/>
                      <a:gd name="connsiteY1" fmla="*/ 9727 h 2751446"/>
                      <a:gd name="connsiteX2" fmla="*/ 1663699 w 2568372"/>
                      <a:gd name="connsiteY2" fmla="*/ 0 h 2751446"/>
                      <a:gd name="connsiteX3" fmla="*/ 2568372 w 2568372"/>
                      <a:gd name="connsiteY3" fmla="*/ 131323 h 2751446"/>
                      <a:gd name="connsiteX4" fmla="*/ 1566422 w 2568372"/>
                      <a:gd name="connsiteY4" fmla="*/ 355060 h 2751446"/>
                      <a:gd name="connsiteX5" fmla="*/ 1148132 w 2568372"/>
                      <a:gd name="connsiteY5" fmla="*/ 306422 h 2751446"/>
                      <a:gd name="connsiteX6" fmla="*/ 418558 w 2568372"/>
                      <a:gd name="connsiteY6" fmla="*/ 1118680 h 2751446"/>
                      <a:gd name="connsiteX7" fmla="*/ 399104 w 2568372"/>
                      <a:gd name="connsiteY7" fmla="*/ 1420238 h 2751446"/>
                      <a:gd name="connsiteX8" fmla="*/ 759027 w 2568372"/>
                      <a:gd name="connsiteY8" fmla="*/ 1819072 h 2751446"/>
                      <a:gd name="connsiteX9" fmla="*/ 934125 w 2568372"/>
                      <a:gd name="connsiteY9" fmla="*/ 2504872 h 2751446"/>
                      <a:gd name="connsiteX10" fmla="*/ 715252 w 2568372"/>
                      <a:gd name="connsiteY10" fmla="*/ 2694562 h 2751446"/>
                      <a:gd name="connsiteX11" fmla="*/ 452606 w 2568372"/>
                      <a:gd name="connsiteY11" fmla="*/ 1935804 h 2751446"/>
                      <a:gd name="connsiteX12" fmla="*/ 58634 w 2568372"/>
                      <a:gd name="connsiteY12" fmla="*/ 1493195 h 2751446"/>
                      <a:gd name="connsiteX13" fmla="*/ 117001 w 2568372"/>
                      <a:gd name="connsiteY13" fmla="*/ 982494 h 2751446"/>
                      <a:gd name="connsiteX0" fmla="*/ 117001 w 2568372"/>
                      <a:gd name="connsiteY0" fmla="*/ 982494 h 2751446"/>
                      <a:gd name="connsiteX1" fmla="*/ 1007082 w 2568372"/>
                      <a:gd name="connsiteY1" fmla="*/ 9727 h 2751446"/>
                      <a:gd name="connsiteX2" fmla="*/ 1663699 w 2568372"/>
                      <a:gd name="connsiteY2" fmla="*/ 0 h 2751446"/>
                      <a:gd name="connsiteX3" fmla="*/ 2568372 w 2568372"/>
                      <a:gd name="connsiteY3" fmla="*/ 131323 h 2751446"/>
                      <a:gd name="connsiteX4" fmla="*/ 1566422 w 2568372"/>
                      <a:gd name="connsiteY4" fmla="*/ 355060 h 2751446"/>
                      <a:gd name="connsiteX5" fmla="*/ 1148132 w 2568372"/>
                      <a:gd name="connsiteY5" fmla="*/ 306422 h 2751446"/>
                      <a:gd name="connsiteX6" fmla="*/ 418558 w 2568372"/>
                      <a:gd name="connsiteY6" fmla="*/ 1118680 h 2751446"/>
                      <a:gd name="connsiteX7" fmla="*/ 399104 w 2568372"/>
                      <a:gd name="connsiteY7" fmla="*/ 1420238 h 2751446"/>
                      <a:gd name="connsiteX8" fmla="*/ 759027 w 2568372"/>
                      <a:gd name="connsiteY8" fmla="*/ 1819072 h 2751446"/>
                      <a:gd name="connsiteX9" fmla="*/ 934125 w 2568372"/>
                      <a:gd name="connsiteY9" fmla="*/ 2504872 h 2751446"/>
                      <a:gd name="connsiteX10" fmla="*/ 715252 w 2568372"/>
                      <a:gd name="connsiteY10" fmla="*/ 2694562 h 2751446"/>
                      <a:gd name="connsiteX11" fmla="*/ 452606 w 2568372"/>
                      <a:gd name="connsiteY11" fmla="*/ 1935804 h 2751446"/>
                      <a:gd name="connsiteX12" fmla="*/ 58634 w 2568372"/>
                      <a:gd name="connsiteY12" fmla="*/ 1493195 h 2751446"/>
                      <a:gd name="connsiteX13" fmla="*/ 117001 w 2568372"/>
                      <a:gd name="connsiteY13" fmla="*/ 982494 h 2751446"/>
                      <a:gd name="connsiteX0" fmla="*/ 117001 w 2568372"/>
                      <a:gd name="connsiteY0" fmla="*/ 982494 h 2751446"/>
                      <a:gd name="connsiteX1" fmla="*/ 1007082 w 2568372"/>
                      <a:gd name="connsiteY1" fmla="*/ 9727 h 2751446"/>
                      <a:gd name="connsiteX2" fmla="*/ 1663699 w 2568372"/>
                      <a:gd name="connsiteY2" fmla="*/ 0 h 2751446"/>
                      <a:gd name="connsiteX3" fmla="*/ 2568372 w 2568372"/>
                      <a:gd name="connsiteY3" fmla="*/ 131323 h 2751446"/>
                      <a:gd name="connsiteX4" fmla="*/ 1566422 w 2568372"/>
                      <a:gd name="connsiteY4" fmla="*/ 355060 h 2751446"/>
                      <a:gd name="connsiteX5" fmla="*/ 1148132 w 2568372"/>
                      <a:gd name="connsiteY5" fmla="*/ 306422 h 2751446"/>
                      <a:gd name="connsiteX6" fmla="*/ 418558 w 2568372"/>
                      <a:gd name="connsiteY6" fmla="*/ 1118680 h 2751446"/>
                      <a:gd name="connsiteX7" fmla="*/ 399104 w 2568372"/>
                      <a:gd name="connsiteY7" fmla="*/ 1420238 h 2751446"/>
                      <a:gd name="connsiteX8" fmla="*/ 759027 w 2568372"/>
                      <a:gd name="connsiteY8" fmla="*/ 1819072 h 2751446"/>
                      <a:gd name="connsiteX9" fmla="*/ 934125 w 2568372"/>
                      <a:gd name="connsiteY9" fmla="*/ 2504872 h 2751446"/>
                      <a:gd name="connsiteX10" fmla="*/ 715252 w 2568372"/>
                      <a:gd name="connsiteY10" fmla="*/ 2694562 h 2751446"/>
                      <a:gd name="connsiteX11" fmla="*/ 452606 w 2568372"/>
                      <a:gd name="connsiteY11" fmla="*/ 1935804 h 2751446"/>
                      <a:gd name="connsiteX12" fmla="*/ 58634 w 2568372"/>
                      <a:gd name="connsiteY12" fmla="*/ 1493195 h 2751446"/>
                      <a:gd name="connsiteX13" fmla="*/ 117001 w 2568372"/>
                      <a:gd name="connsiteY13" fmla="*/ 982494 h 2751446"/>
                      <a:gd name="connsiteX0" fmla="*/ 117001 w 2568372"/>
                      <a:gd name="connsiteY0" fmla="*/ 982494 h 2708634"/>
                      <a:gd name="connsiteX1" fmla="*/ 1007082 w 2568372"/>
                      <a:gd name="connsiteY1" fmla="*/ 9727 h 2708634"/>
                      <a:gd name="connsiteX2" fmla="*/ 1663699 w 2568372"/>
                      <a:gd name="connsiteY2" fmla="*/ 0 h 2708634"/>
                      <a:gd name="connsiteX3" fmla="*/ 2568372 w 2568372"/>
                      <a:gd name="connsiteY3" fmla="*/ 131323 h 2708634"/>
                      <a:gd name="connsiteX4" fmla="*/ 1566422 w 2568372"/>
                      <a:gd name="connsiteY4" fmla="*/ 355060 h 2708634"/>
                      <a:gd name="connsiteX5" fmla="*/ 1148132 w 2568372"/>
                      <a:gd name="connsiteY5" fmla="*/ 306422 h 2708634"/>
                      <a:gd name="connsiteX6" fmla="*/ 418558 w 2568372"/>
                      <a:gd name="connsiteY6" fmla="*/ 1118680 h 2708634"/>
                      <a:gd name="connsiteX7" fmla="*/ 399104 w 2568372"/>
                      <a:gd name="connsiteY7" fmla="*/ 1420238 h 2708634"/>
                      <a:gd name="connsiteX8" fmla="*/ 759027 w 2568372"/>
                      <a:gd name="connsiteY8" fmla="*/ 1819072 h 2708634"/>
                      <a:gd name="connsiteX9" fmla="*/ 934125 w 2568372"/>
                      <a:gd name="connsiteY9" fmla="*/ 2504872 h 2708634"/>
                      <a:gd name="connsiteX10" fmla="*/ 715252 w 2568372"/>
                      <a:gd name="connsiteY10" fmla="*/ 2694562 h 2708634"/>
                      <a:gd name="connsiteX11" fmla="*/ 452606 w 2568372"/>
                      <a:gd name="connsiteY11" fmla="*/ 1935804 h 2708634"/>
                      <a:gd name="connsiteX12" fmla="*/ 58634 w 2568372"/>
                      <a:gd name="connsiteY12" fmla="*/ 1493195 h 2708634"/>
                      <a:gd name="connsiteX13" fmla="*/ 117001 w 2568372"/>
                      <a:gd name="connsiteY13" fmla="*/ 982494 h 2708634"/>
                      <a:gd name="connsiteX0" fmla="*/ 117001 w 2568372"/>
                      <a:gd name="connsiteY0" fmla="*/ 982494 h 2705878"/>
                      <a:gd name="connsiteX1" fmla="*/ 1007082 w 2568372"/>
                      <a:gd name="connsiteY1" fmla="*/ 9727 h 2705878"/>
                      <a:gd name="connsiteX2" fmla="*/ 1663699 w 2568372"/>
                      <a:gd name="connsiteY2" fmla="*/ 0 h 2705878"/>
                      <a:gd name="connsiteX3" fmla="*/ 2568372 w 2568372"/>
                      <a:gd name="connsiteY3" fmla="*/ 131323 h 2705878"/>
                      <a:gd name="connsiteX4" fmla="*/ 1566422 w 2568372"/>
                      <a:gd name="connsiteY4" fmla="*/ 355060 h 2705878"/>
                      <a:gd name="connsiteX5" fmla="*/ 1148132 w 2568372"/>
                      <a:gd name="connsiteY5" fmla="*/ 306422 h 2705878"/>
                      <a:gd name="connsiteX6" fmla="*/ 418558 w 2568372"/>
                      <a:gd name="connsiteY6" fmla="*/ 1118680 h 2705878"/>
                      <a:gd name="connsiteX7" fmla="*/ 399104 w 2568372"/>
                      <a:gd name="connsiteY7" fmla="*/ 1420238 h 2705878"/>
                      <a:gd name="connsiteX8" fmla="*/ 759027 w 2568372"/>
                      <a:gd name="connsiteY8" fmla="*/ 1819072 h 2705878"/>
                      <a:gd name="connsiteX9" fmla="*/ 934125 w 2568372"/>
                      <a:gd name="connsiteY9" fmla="*/ 2504872 h 2705878"/>
                      <a:gd name="connsiteX10" fmla="*/ 715252 w 2568372"/>
                      <a:gd name="connsiteY10" fmla="*/ 2694562 h 2705878"/>
                      <a:gd name="connsiteX11" fmla="*/ 452606 w 2568372"/>
                      <a:gd name="connsiteY11" fmla="*/ 1935804 h 2705878"/>
                      <a:gd name="connsiteX12" fmla="*/ 58634 w 2568372"/>
                      <a:gd name="connsiteY12" fmla="*/ 1493195 h 2705878"/>
                      <a:gd name="connsiteX13" fmla="*/ 117001 w 2568372"/>
                      <a:gd name="connsiteY13" fmla="*/ 982494 h 2705878"/>
                      <a:gd name="connsiteX0" fmla="*/ 117001 w 2568372"/>
                      <a:gd name="connsiteY0" fmla="*/ 982494 h 2705878"/>
                      <a:gd name="connsiteX1" fmla="*/ 1007082 w 2568372"/>
                      <a:gd name="connsiteY1" fmla="*/ 9727 h 2705878"/>
                      <a:gd name="connsiteX2" fmla="*/ 1663699 w 2568372"/>
                      <a:gd name="connsiteY2" fmla="*/ 0 h 2705878"/>
                      <a:gd name="connsiteX3" fmla="*/ 2568372 w 2568372"/>
                      <a:gd name="connsiteY3" fmla="*/ 131323 h 2705878"/>
                      <a:gd name="connsiteX4" fmla="*/ 1566422 w 2568372"/>
                      <a:gd name="connsiteY4" fmla="*/ 355060 h 2705878"/>
                      <a:gd name="connsiteX5" fmla="*/ 1148132 w 2568372"/>
                      <a:gd name="connsiteY5" fmla="*/ 306422 h 2705878"/>
                      <a:gd name="connsiteX6" fmla="*/ 418558 w 2568372"/>
                      <a:gd name="connsiteY6" fmla="*/ 1118680 h 2705878"/>
                      <a:gd name="connsiteX7" fmla="*/ 399104 w 2568372"/>
                      <a:gd name="connsiteY7" fmla="*/ 1420238 h 2705878"/>
                      <a:gd name="connsiteX8" fmla="*/ 768755 w 2568372"/>
                      <a:gd name="connsiteY8" fmla="*/ 1809344 h 2705878"/>
                      <a:gd name="connsiteX9" fmla="*/ 934125 w 2568372"/>
                      <a:gd name="connsiteY9" fmla="*/ 2504872 h 2705878"/>
                      <a:gd name="connsiteX10" fmla="*/ 715252 w 2568372"/>
                      <a:gd name="connsiteY10" fmla="*/ 2694562 h 2705878"/>
                      <a:gd name="connsiteX11" fmla="*/ 452606 w 2568372"/>
                      <a:gd name="connsiteY11" fmla="*/ 1935804 h 2705878"/>
                      <a:gd name="connsiteX12" fmla="*/ 58634 w 2568372"/>
                      <a:gd name="connsiteY12" fmla="*/ 1493195 h 2705878"/>
                      <a:gd name="connsiteX13" fmla="*/ 117001 w 2568372"/>
                      <a:gd name="connsiteY13" fmla="*/ 982494 h 2705878"/>
                      <a:gd name="connsiteX0" fmla="*/ 117001 w 2568372"/>
                      <a:gd name="connsiteY0" fmla="*/ 982494 h 2705878"/>
                      <a:gd name="connsiteX1" fmla="*/ 1007082 w 2568372"/>
                      <a:gd name="connsiteY1" fmla="*/ 9727 h 2705878"/>
                      <a:gd name="connsiteX2" fmla="*/ 1663699 w 2568372"/>
                      <a:gd name="connsiteY2" fmla="*/ 0 h 2705878"/>
                      <a:gd name="connsiteX3" fmla="*/ 2568372 w 2568372"/>
                      <a:gd name="connsiteY3" fmla="*/ 131323 h 2705878"/>
                      <a:gd name="connsiteX4" fmla="*/ 1566422 w 2568372"/>
                      <a:gd name="connsiteY4" fmla="*/ 355060 h 2705878"/>
                      <a:gd name="connsiteX5" fmla="*/ 1148132 w 2568372"/>
                      <a:gd name="connsiteY5" fmla="*/ 306422 h 2705878"/>
                      <a:gd name="connsiteX6" fmla="*/ 418558 w 2568372"/>
                      <a:gd name="connsiteY6" fmla="*/ 1118680 h 2705878"/>
                      <a:gd name="connsiteX7" fmla="*/ 399104 w 2568372"/>
                      <a:gd name="connsiteY7" fmla="*/ 1420238 h 2705878"/>
                      <a:gd name="connsiteX8" fmla="*/ 768755 w 2568372"/>
                      <a:gd name="connsiteY8" fmla="*/ 1809344 h 2705878"/>
                      <a:gd name="connsiteX9" fmla="*/ 934125 w 2568372"/>
                      <a:gd name="connsiteY9" fmla="*/ 2504872 h 2705878"/>
                      <a:gd name="connsiteX10" fmla="*/ 715252 w 2568372"/>
                      <a:gd name="connsiteY10" fmla="*/ 2694562 h 2705878"/>
                      <a:gd name="connsiteX11" fmla="*/ 452606 w 2568372"/>
                      <a:gd name="connsiteY11" fmla="*/ 1935804 h 2705878"/>
                      <a:gd name="connsiteX12" fmla="*/ 58634 w 2568372"/>
                      <a:gd name="connsiteY12" fmla="*/ 1493195 h 2705878"/>
                      <a:gd name="connsiteX13" fmla="*/ 117001 w 2568372"/>
                      <a:gd name="connsiteY13" fmla="*/ 982494 h 2705878"/>
                      <a:gd name="connsiteX0" fmla="*/ 117001 w 2568372"/>
                      <a:gd name="connsiteY0" fmla="*/ 982494 h 2705878"/>
                      <a:gd name="connsiteX1" fmla="*/ 1007082 w 2568372"/>
                      <a:gd name="connsiteY1" fmla="*/ 9727 h 2705878"/>
                      <a:gd name="connsiteX2" fmla="*/ 1663699 w 2568372"/>
                      <a:gd name="connsiteY2" fmla="*/ 0 h 2705878"/>
                      <a:gd name="connsiteX3" fmla="*/ 2568372 w 2568372"/>
                      <a:gd name="connsiteY3" fmla="*/ 131323 h 2705878"/>
                      <a:gd name="connsiteX4" fmla="*/ 1566422 w 2568372"/>
                      <a:gd name="connsiteY4" fmla="*/ 355060 h 2705878"/>
                      <a:gd name="connsiteX5" fmla="*/ 1148132 w 2568372"/>
                      <a:gd name="connsiteY5" fmla="*/ 306422 h 2705878"/>
                      <a:gd name="connsiteX6" fmla="*/ 418558 w 2568372"/>
                      <a:gd name="connsiteY6" fmla="*/ 1118680 h 2705878"/>
                      <a:gd name="connsiteX7" fmla="*/ 399104 w 2568372"/>
                      <a:gd name="connsiteY7" fmla="*/ 1420238 h 2705878"/>
                      <a:gd name="connsiteX8" fmla="*/ 768755 w 2568372"/>
                      <a:gd name="connsiteY8" fmla="*/ 1809344 h 2705878"/>
                      <a:gd name="connsiteX9" fmla="*/ 934125 w 2568372"/>
                      <a:gd name="connsiteY9" fmla="*/ 2504872 h 2705878"/>
                      <a:gd name="connsiteX10" fmla="*/ 715252 w 2568372"/>
                      <a:gd name="connsiteY10" fmla="*/ 2694562 h 2705878"/>
                      <a:gd name="connsiteX11" fmla="*/ 452606 w 2568372"/>
                      <a:gd name="connsiteY11" fmla="*/ 1935804 h 2705878"/>
                      <a:gd name="connsiteX12" fmla="*/ 58634 w 2568372"/>
                      <a:gd name="connsiteY12" fmla="*/ 1493195 h 2705878"/>
                      <a:gd name="connsiteX13" fmla="*/ 117001 w 2568372"/>
                      <a:gd name="connsiteY13" fmla="*/ 982494 h 2705878"/>
                      <a:gd name="connsiteX0" fmla="*/ 117001 w 2568372"/>
                      <a:gd name="connsiteY0" fmla="*/ 1079805 h 2803189"/>
                      <a:gd name="connsiteX1" fmla="*/ 1007082 w 2568372"/>
                      <a:gd name="connsiteY1" fmla="*/ 107038 h 2803189"/>
                      <a:gd name="connsiteX2" fmla="*/ 1663699 w 2568372"/>
                      <a:gd name="connsiteY2" fmla="*/ 97311 h 2803189"/>
                      <a:gd name="connsiteX3" fmla="*/ 2568372 w 2568372"/>
                      <a:gd name="connsiteY3" fmla="*/ 228634 h 2803189"/>
                      <a:gd name="connsiteX4" fmla="*/ 1566422 w 2568372"/>
                      <a:gd name="connsiteY4" fmla="*/ 452371 h 2803189"/>
                      <a:gd name="connsiteX5" fmla="*/ 1148132 w 2568372"/>
                      <a:gd name="connsiteY5" fmla="*/ 403733 h 2803189"/>
                      <a:gd name="connsiteX6" fmla="*/ 418558 w 2568372"/>
                      <a:gd name="connsiteY6" fmla="*/ 1215991 h 2803189"/>
                      <a:gd name="connsiteX7" fmla="*/ 399104 w 2568372"/>
                      <a:gd name="connsiteY7" fmla="*/ 1517549 h 2803189"/>
                      <a:gd name="connsiteX8" fmla="*/ 768755 w 2568372"/>
                      <a:gd name="connsiteY8" fmla="*/ 1906655 h 2803189"/>
                      <a:gd name="connsiteX9" fmla="*/ 934125 w 2568372"/>
                      <a:gd name="connsiteY9" fmla="*/ 2602183 h 2803189"/>
                      <a:gd name="connsiteX10" fmla="*/ 715252 w 2568372"/>
                      <a:gd name="connsiteY10" fmla="*/ 2791873 h 2803189"/>
                      <a:gd name="connsiteX11" fmla="*/ 452606 w 2568372"/>
                      <a:gd name="connsiteY11" fmla="*/ 2033115 h 2803189"/>
                      <a:gd name="connsiteX12" fmla="*/ 58634 w 2568372"/>
                      <a:gd name="connsiteY12" fmla="*/ 1590506 h 2803189"/>
                      <a:gd name="connsiteX13" fmla="*/ 117001 w 2568372"/>
                      <a:gd name="connsiteY13" fmla="*/ 1079805 h 2803189"/>
                      <a:gd name="connsiteX0" fmla="*/ 117001 w 2568372"/>
                      <a:gd name="connsiteY0" fmla="*/ 1091839 h 2815223"/>
                      <a:gd name="connsiteX1" fmla="*/ 1007082 w 2568372"/>
                      <a:gd name="connsiteY1" fmla="*/ 119072 h 2815223"/>
                      <a:gd name="connsiteX2" fmla="*/ 1663699 w 2568372"/>
                      <a:gd name="connsiteY2" fmla="*/ 109345 h 2815223"/>
                      <a:gd name="connsiteX3" fmla="*/ 2568372 w 2568372"/>
                      <a:gd name="connsiteY3" fmla="*/ 240668 h 2815223"/>
                      <a:gd name="connsiteX4" fmla="*/ 1566422 w 2568372"/>
                      <a:gd name="connsiteY4" fmla="*/ 464405 h 2815223"/>
                      <a:gd name="connsiteX5" fmla="*/ 1148132 w 2568372"/>
                      <a:gd name="connsiteY5" fmla="*/ 415767 h 2815223"/>
                      <a:gd name="connsiteX6" fmla="*/ 418558 w 2568372"/>
                      <a:gd name="connsiteY6" fmla="*/ 1228025 h 2815223"/>
                      <a:gd name="connsiteX7" fmla="*/ 399104 w 2568372"/>
                      <a:gd name="connsiteY7" fmla="*/ 1529583 h 2815223"/>
                      <a:gd name="connsiteX8" fmla="*/ 768755 w 2568372"/>
                      <a:gd name="connsiteY8" fmla="*/ 1918689 h 2815223"/>
                      <a:gd name="connsiteX9" fmla="*/ 934125 w 2568372"/>
                      <a:gd name="connsiteY9" fmla="*/ 2614217 h 2815223"/>
                      <a:gd name="connsiteX10" fmla="*/ 715252 w 2568372"/>
                      <a:gd name="connsiteY10" fmla="*/ 2803907 h 2815223"/>
                      <a:gd name="connsiteX11" fmla="*/ 452606 w 2568372"/>
                      <a:gd name="connsiteY11" fmla="*/ 2045149 h 2815223"/>
                      <a:gd name="connsiteX12" fmla="*/ 58634 w 2568372"/>
                      <a:gd name="connsiteY12" fmla="*/ 1602540 h 2815223"/>
                      <a:gd name="connsiteX13" fmla="*/ 117001 w 2568372"/>
                      <a:gd name="connsiteY13" fmla="*/ 1091839 h 2815223"/>
                      <a:gd name="connsiteX0" fmla="*/ 117001 w 2568372"/>
                      <a:gd name="connsiteY0" fmla="*/ 1091839 h 2815223"/>
                      <a:gd name="connsiteX1" fmla="*/ 1007082 w 2568372"/>
                      <a:gd name="connsiteY1" fmla="*/ 119072 h 2815223"/>
                      <a:gd name="connsiteX2" fmla="*/ 1663699 w 2568372"/>
                      <a:gd name="connsiteY2" fmla="*/ 109345 h 2815223"/>
                      <a:gd name="connsiteX3" fmla="*/ 2568372 w 2568372"/>
                      <a:gd name="connsiteY3" fmla="*/ 240668 h 2815223"/>
                      <a:gd name="connsiteX4" fmla="*/ 1566422 w 2568372"/>
                      <a:gd name="connsiteY4" fmla="*/ 464405 h 2815223"/>
                      <a:gd name="connsiteX5" fmla="*/ 1148132 w 2568372"/>
                      <a:gd name="connsiteY5" fmla="*/ 415767 h 2815223"/>
                      <a:gd name="connsiteX6" fmla="*/ 418558 w 2568372"/>
                      <a:gd name="connsiteY6" fmla="*/ 1228025 h 2815223"/>
                      <a:gd name="connsiteX7" fmla="*/ 399104 w 2568372"/>
                      <a:gd name="connsiteY7" fmla="*/ 1529583 h 2815223"/>
                      <a:gd name="connsiteX8" fmla="*/ 768755 w 2568372"/>
                      <a:gd name="connsiteY8" fmla="*/ 1918689 h 2815223"/>
                      <a:gd name="connsiteX9" fmla="*/ 934125 w 2568372"/>
                      <a:gd name="connsiteY9" fmla="*/ 2614217 h 2815223"/>
                      <a:gd name="connsiteX10" fmla="*/ 715252 w 2568372"/>
                      <a:gd name="connsiteY10" fmla="*/ 2803907 h 2815223"/>
                      <a:gd name="connsiteX11" fmla="*/ 452606 w 2568372"/>
                      <a:gd name="connsiteY11" fmla="*/ 2045149 h 2815223"/>
                      <a:gd name="connsiteX12" fmla="*/ 58634 w 2568372"/>
                      <a:gd name="connsiteY12" fmla="*/ 1602540 h 2815223"/>
                      <a:gd name="connsiteX13" fmla="*/ 117001 w 2568372"/>
                      <a:gd name="connsiteY13" fmla="*/ 1091839 h 2815223"/>
                      <a:gd name="connsiteX0" fmla="*/ 117001 w 2568372"/>
                      <a:gd name="connsiteY0" fmla="*/ 1091839 h 2815223"/>
                      <a:gd name="connsiteX1" fmla="*/ 1007082 w 2568372"/>
                      <a:gd name="connsiteY1" fmla="*/ 119072 h 2815223"/>
                      <a:gd name="connsiteX2" fmla="*/ 1663699 w 2568372"/>
                      <a:gd name="connsiteY2" fmla="*/ 109345 h 2815223"/>
                      <a:gd name="connsiteX3" fmla="*/ 2568372 w 2568372"/>
                      <a:gd name="connsiteY3" fmla="*/ 240668 h 2815223"/>
                      <a:gd name="connsiteX4" fmla="*/ 1566422 w 2568372"/>
                      <a:gd name="connsiteY4" fmla="*/ 464405 h 2815223"/>
                      <a:gd name="connsiteX5" fmla="*/ 1148132 w 2568372"/>
                      <a:gd name="connsiteY5" fmla="*/ 415767 h 2815223"/>
                      <a:gd name="connsiteX6" fmla="*/ 418558 w 2568372"/>
                      <a:gd name="connsiteY6" fmla="*/ 1228025 h 2815223"/>
                      <a:gd name="connsiteX7" fmla="*/ 399104 w 2568372"/>
                      <a:gd name="connsiteY7" fmla="*/ 1529583 h 2815223"/>
                      <a:gd name="connsiteX8" fmla="*/ 768755 w 2568372"/>
                      <a:gd name="connsiteY8" fmla="*/ 1918689 h 2815223"/>
                      <a:gd name="connsiteX9" fmla="*/ 934125 w 2568372"/>
                      <a:gd name="connsiteY9" fmla="*/ 2614217 h 2815223"/>
                      <a:gd name="connsiteX10" fmla="*/ 715252 w 2568372"/>
                      <a:gd name="connsiteY10" fmla="*/ 2803907 h 2815223"/>
                      <a:gd name="connsiteX11" fmla="*/ 452606 w 2568372"/>
                      <a:gd name="connsiteY11" fmla="*/ 2045149 h 2815223"/>
                      <a:gd name="connsiteX12" fmla="*/ 58634 w 2568372"/>
                      <a:gd name="connsiteY12" fmla="*/ 1602540 h 2815223"/>
                      <a:gd name="connsiteX13" fmla="*/ 117001 w 2568372"/>
                      <a:gd name="connsiteY13" fmla="*/ 1091839 h 2815223"/>
                      <a:gd name="connsiteX0" fmla="*/ 117001 w 2568372"/>
                      <a:gd name="connsiteY0" fmla="*/ 1091839 h 2815223"/>
                      <a:gd name="connsiteX1" fmla="*/ 1007082 w 2568372"/>
                      <a:gd name="connsiteY1" fmla="*/ 119072 h 2815223"/>
                      <a:gd name="connsiteX2" fmla="*/ 1663699 w 2568372"/>
                      <a:gd name="connsiteY2" fmla="*/ 109345 h 2815223"/>
                      <a:gd name="connsiteX3" fmla="*/ 2568372 w 2568372"/>
                      <a:gd name="connsiteY3" fmla="*/ 240668 h 2815223"/>
                      <a:gd name="connsiteX4" fmla="*/ 1566422 w 2568372"/>
                      <a:gd name="connsiteY4" fmla="*/ 464405 h 2815223"/>
                      <a:gd name="connsiteX5" fmla="*/ 1148132 w 2568372"/>
                      <a:gd name="connsiteY5" fmla="*/ 415767 h 2815223"/>
                      <a:gd name="connsiteX6" fmla="*/ 418558 w 2568372"/>
                      <a:gd name="connsiteY6" fmla="*/ 1228025 h 2815223"/>
                      <a:gd name="connsiteX7" fmla="*/ 399104 w 2568372"/>
                      <a:gd name="connsiteY7" fmla="*/ 1529583 h 2815223"/>
                      <a:gd name="connsiteX8" fmla="*/ 768755 w 2568372"/>
                      <a:gd name="connsiteY8" fmla="*/ 1918689 h 2815223"/>
                      <a:gd name="connsiteX9" fmla="*/ 934125 w 2568372"/>
                      <a:gd name="connsiteY9" fmla="*/ 2614217 h 2815223"/>
                      <a:gd name="connsiteX10" fmla="*/ 715252 w 2568372"/>
                      <a:gd name="connsiteY10" fmla="*/ 2803907 h 2815223"/>
                      <a:gd name="connsiteX11" fmla="*/ 452606 w 2568372"/>
                      <a:gd name="connsiteY11" fmla="*/ 2045149 h 2815223"/>
                      <a:gd name="connsiteX12" fmla="*/ 58634 w 2568372"/>
                      <a:gd name="connsiteY12" fmla="*/ 1602540 h 2815223"/>
                      <a:gd name="connsiteX13" fmla="*/ 117001 w 2568372"/>
                      <a:gd name="connsiteY13" fmla="*/ 1091839 h 2815223"/>
                      <a:gd name="connsiteX0" fmla="*/ 117001 w 2568372"/>
                      <a:gd name="connsiteY0" fmla="*/ 1091839 h 2815223"/>
                      <a:gd name="connsiteX1" fmla="*/ 1007082 w 2568372"/>
                      <a:gd name="connsiteY1" fmla="*/ 119072 h 2815223"/>
                      <a:gd name="connsiteX2" fmla="*/ 1663699 w 2568372"/>
                      <a:gd name="connsiteY2" fmla="*/ 109345 h 2815223"/>
                      <a:gd name="connsiteX3" fmla="*/ 2568372 w 2568372"/>
                      <a:gd name="connsiteY3" fmla="*/ 240668 h 2815223"/>
                      <a:gd name="connsiteX4" fmla="*/ 1566422 w 2568372"/>
                      <a:gd name="connsiteY4" fmla="*/ 464405 h 2815223"/>
                      <a:gd name="connsiteX5" fmla="*/ 1148132 w 2568372"/>
                      <a:gd name="connsiteY5" fmla="*/ 415767 h 2815223"/>
                      <a:gd name="connsiteX6" fmla="*/ 418558 w 2568372"/>
                      <a:gd name="connsiteY6" fmla="*/ 1228025 h 2815223"/>
                      <a:gd name="connsiteX7" fmla="*/ 399104 w 2568372"/>
                      <a:gd name="connsiteY7" fmla="*/ 1529583 h 2815223"/>
                      <a:gd name="connsiteX8" fmla="*/ 768755 w 2568372"/>
                      <a:gd name="connsiteY8" fmla="*/ 1918689 h 2815223"/>
                      <a:gd name="connsiteX9" fmla="*/ 934125 w 2568372"/>
                      <a:gd name="connsiteY9" fmla="*/ 2614217 h 2815223"/>
                      <a:gd name="connsiteX10" fmla="*/ 715252 w 2568372"/>
                      <a:gd name="connsiteY10" fmla="*/ 2803907 h 2815223"/>
                      <a:gd name="connsiteX11" fmla="*/ 452606 w 2568372"/>
                      <a:gd name="connsiteY11" fmla="*/ 2045149 h 2815223"/>
                      <a:gd name="connsiteX12" fmla="*/ 58634 w 2568372"/>
                      <a:gd name="connsiteY12" fmla="*/ 1602540 h 2815223"/>
                      <a:gd name="connsiteX13" fmla="*/ 117001 w 2568372"/>
                      <a:gd name="connsiteY13" fmla="*/ 1091839 h 2815223"/>
                      <a:gd name="connsiteX0" fmla="*/ 117001 w 2603282"/>
                      <a:gd name="connsiteY0" fmla="*/ 1091839 h 2815223"/>
                      <a:gd name="connsiteX1" fmla="*/ 1007082 w 2603282"/>
                      <a:gd name="connsiteY1" fmla="*/ 119072 h 2815223"/>
                      <a:gd name="connsiteX2" fmla="*/ 1663699 w 2603282"/>
                      <a:gd name="connsiteY2" fmla="*/ 109345 h 2815223"/>
                      <a:gd name="connsiteX3" fmla="*/ 2568372 w 2603282"/>
                      <a:gd name="connsiteY3" fmla="*/ 240668 h 2815223"/>
                      <a:gd name="connsiteX4" fmla="*/ 2334908 w 2603282"/>
                      <a:gd name="connsiteY4" fmla="*/ 483861 h 2815223"/>
                      <a:gd name="connsiteX5" fmla="*/ 1566422 w 2603282"/>
                      <a:gd name="connsiteY5" fmla="*/ 464405 h 2815223"/>
                      <a:gd name="connsiteX6" fmla="*/ 1148132 w 2603282"/>
                      <a:gd name="connsiteY6" fmla="*/ 415767 h 2815223"/>
                      <a:gd name="connsiteX7" fmla="*/ 418558 w 2603282"/>
                      <a:gd name="connsiteY7" fmla="*/ 1228025 h 2815223"/>
                      <a:gd name="connsiteX8" fmla="*/ 399104 w 2603282"/>
                      <a:gd name="connsiteY8" fmla="*/ 1529583 h 2815223"/>
                      <a:gd name="connsiteX9" fmla="*/ 768755 w 2603282"/>
                      <a:gd name="connsiteY9" fmla="*/ 1918689 h 2815223"/>
                      <a:gd name="connsiteX10" fmla="*/ 934125 w 2603282"/>
                      <a:gd name="connsiteY10" fmla="*/ 2614217 h 2815223"/>
                      <a:gd name="connsiteX11" fmla="*/ 715252 w 2603282"/>
                      <a:gd name="connsiteY11" fmla="*/ 2803907 h 2815223"/>
                      <a:gd name="connsiteX12" fmla="*/ 452606 w 2603282"/>
                      <a:gd name="connsiteY12" fmla="*/ 2045149 h 2815223"/>
                      <a:gd name="connsiteX13" fmla="*/ 58634 w 2603282"/>
                      <a:gd name="connsiteY13" fmla="*/ 1602540 h 2815223"/>
                      <a:gd name="connsiteX14" fmla="*/ 117001 w 2603282"/>
                      <a:gd name="connsiteY14" fmla="*/ 1091839 h 2815223"/>
                      <a:gd name="connsiteX0" fmla="*/ 117001 w 2704505"/>
                      <a:gd name="connsiteY0" fmla="*/ 1091839 h 2815223"/>
                      <a:gd name="connsiteX1" fmla="*/ 1007082 w 2704505"/>
                      <a:gd name="connsiteY1" fmla="*/ 119072 h 2815223"/>
                      <a:gd name="connsiteX2" fmla="*/ 1663699 w 2704505"/>
                      <a:gd name="connsiteY2" fmla="*/ 109345 h 2815223"/>
                      <a:gd name="connsiteX3" fmla="*/ 2568372 w 2704505"/>
                      <a:gd name="connsiteY3" fmla="*/ 240668 h 2815223"/>
                      <a:gd name="connsiteX4" fmla="*/ 2617010 w 2704505"/>
                      <a:gd name="connsiteY4" fmla="*/ 381721 h 2815223"/>
                      <a:gd name="connsiteX5" fmla="*/ 1566422 w 2704505"/>
                      <a:gd name="connsiteY5" fmla="*/ 464405 h 2815223"/>
                      <a:gd name="connsiteX6" fmla="*/ 1148132 w 2704505"/>
                      <a:gd name="connsiteY6" fmla="*/ 415767 h 2815223"/>
                      <a:gd name="connsiteX7" fmla="*/ 418558 w 2704505"/>
                      <a:gd name="connsiteY7" fmla="*/ 1228025 h 2815223"/>
                      <a:gd name="connsiteX8" fmla="*/ 399104 w 2704505"/>
                      <a:gd name="connsiteY8" fmla="*/ 1529583 h 2815223"/>
                      <a:gd name="connsiteX9" fmla="*/ 768755 w 2704505"/>
                      <a:gd name="connsiteY9" fmla="*/ 1918689 h 2815223"/>
                      <a:gd name="connsiteX10" fmla="*/ 934125 w 2704505"/>
                      <a:gd name="connsiteY10" fmla="*/ 2614217 h 2815223"/>
                      <a:gd name="connsiteX11" fmla="*/ 715252 w 2704505"/>
                      <a:gd name="connsiteY11" fmla="*/ 2803907 h 2815223"/>
                      <a:gd name="connsiteX12" fmla="*/ 452606 w 2704505"/>
                      <a:gd name="connsiteY12" fmla="*/ 2045149 h 2815223"/>
                      <a:gd name="connsiteX13" fmla="*/ 58634 w 2704505"/>
                      <a:gd name="connsiteY13" fmla="*/ 1602540 h 2815223"/>
                      <a:gd name="connsiteX14" fmla="*/ 117001 w 2704505"/>
                      <a:gd name="connsiteY14" fmla="*/ 1091839 h 2815223"/>
                      <a:gd name="connsiteX0" fmla="*/ 117001 w 2832040"/>
                      <a:gd name="connsiteY0" fmla="*/ 1091839 h 2815223"/>
                      <a:gd name="connsiteX1" fmla="*/ 1007082 w 2832040"/>
                      <a:gd name="connsiteY1" fmla="*/ 119072 h 2815223"/>
                      <a:gd name="connsiteX2" fmla="*/ 1663699 w 2832040"/>
                      <a:gd name="connsiteY2" fmla="*/ 109345 h 2815223"/>
                      <a:gd name="connsiteX3" fmla="*/ 2568372 w 2832040"/>
                      <a:gd name="connsiteY3" fmla="*/ 240668 h 2815223"/>
                      <a:gd name="connsiteX4" fmla="*/ 2617010 w 2832040"/>
                      <a:gd name="connsiteY4" fmla="*/ 381721 h 2815223"/>
                      <a:gd name="connsiteX5" fmla="*/ 1566422 w 2832040"/>
                      <a:gd name="connsiteY5" fmla="*/ 464405 h 2815223"/>
                      <a:gd name="connsiteX6" fmla="*/ 1148132 w 2832040"/>
                      <a:gd name="connsiteY6" fmla="*/ 415767 h 2815223"/>
                      <a:gd name="connsiteX7" fmla="*/ 418558 w 2832040"/>
                      <a:gd name="connsiteY7" fmla="*/ 1228025 h 2815223"/>
                      <a:gd name="connsiteX8" fmla="*/ 399104 w 2832040"/>
                      <a:gd name="connsiteY8" fmla="*/ 1529583 h 2815223"/>
                      <a:gd name="connsiteX9" fmla="*/ 768755 w 2832040"/>
                      <a:gd name="connsiteY9" fmla="*/ 1918689 h 2815223"/>
                      <a:gd name="connsiteX10" fmla="*/ 934125 w 2832040"/>
                      <a:gd name="connsiteY10" fmla="*/ 2614217 h 2815223"/>
                      <a:gd name="connsiteX11" fmla="*/ 715252 w 2832040"/>
                      <a:gd name="connsiteY11" fmla="*/ 2803907 h 2815223"/>
                      <a:gd name="connsiteX12" fmla="*/ 452606 w 2832040"/>
                      <a:gd name="connsiteY12" fmla="*/ 2045149 h 2815223"/>
                      <a:gd name="connsiteX13" fmla="*/ 58634 w 2832040"/>
                      <a:gd name="connsiteY13" fmla="*/ 1602540 h 2815223"/>
                      <a:gd name="connsiteX14" fmla="*/ 117001 w 2832040"/>
                      <a:gd name="connsiteY14" fmla="*/ 1091839 h 2815223"/>
                      <a:gd name="connsiteX0" fmla="*/ 117001 w 2832040"/>
                      <a:gd name="connsiteY0" fmla="*/ 1091839 h 2815223"/>
                      <a:gd name="connsiteX1" fmla="*/ 1007082 w 2832040"/>
                      <a:gd name="connsiteY1" fmla="*/ 119072 h 2815223"/>
                      <a:gd name="connsiteX2" fmla="*/ 1663699 w 2832040"/>
                      <a:gd name="connsiteY2" fmla="*/ 109345 h 2815223"/>
                      <a:gd name="connsiteX3" fmla="*/ 2568372 w 2832040"/>
                      <a:gd name="connsiteY3" fmla="*/ 240668 h 2815223"/>
                      <a:gd name="connsiteX4" fmla="*/ 2617010 w 2832040"/>
                      <a:gd name="connsiteY4" fmla="*/ 381721 h 2815223"/>
                      <a:gd name="connsiteX5" fmla="*/ 1566422 w 2832040"/>
                      <a:gd name="connsiteY5" fmla="*/ 464405 h 2815223"/>
                      <a:gd name="connsiteX6" fmla="*/ 1148132 w 2832040"/>
                      <a:gd name="connsiteY6" fmla="*/ 415767 h 2815223"/>
                      <a:gd name="connsiteX7" fmla="*/ 418558 w 2832040"/>
                      <a:gd name="connsiteY7" fmla="*/ 1228025 h 2815223"/>
                      <a:gd name="connsiteX8" fmla="*/ 399104 w 2832040"/>
                      <a:gd name="connsiteY8" fmla="*/ 1529583 h 2815223"/>
                      <a:gd name="connsiteX9" fmla="*/ 768755 w 2832040"/>
                      <a:gd name="connsiteY9" fmla="*/ 1918689 h 2815223"/>
                      <a:gd name="connsiteX10" fmla="*/ 934125 w 2832040"/>
                      <a:gd name="connsiteY10" fmla="*/ 2614217 h 2815223"/>
                      <a:gd name="connsiteX11" fmla="*/ 715252 w 2832040"/>
                      <a:gd name="connsiteY11" fmla="*/ 2803907 h 2815223"/>
                      <a:gd name="connsiteX12" fmla="*/ 452606 w 2832040"/>
                      <a:gd name="connsiteY12" fmla="*/ 2045149 h 2815223"/>
                      <a:gd name="connsiteX13" fmla="*/ 58634 w 2832040"/>
                      <a:gd name="connsiteY13" fmla="*/ 1602540 h 2815223"/>
                      <a:gd name="connsiteX14" fmla="*/ 117001 w 2832040"/>
                      <a:gd name="connsiteY14" fmla="*/ 1091839 h 2815223"/>
                      <a:gd name="connsiteX0" fmla="*/ 117001 w 2836680"/>
                      <a:gd name="connsiteY0" fmla="*/ 1091839 h 2815223"/>
                      <a:gd name="connsiteX1" fmla="*/ 1007082 w 2836680"/>
                      <a:gd name="connsiteY1" fmla="*/ 119072 h 2815223"/>
                      <a:gd name="connsiteX2" fmla="*/ 1663699 w 2836680"/>
                      <a:gd name="connsiteY2" fmla="*/ 109345 h 2815223"/>
                      <a:gd name="connsiteX3" fmla="*/ 2568372 w 2836680"/>
                      <a:gd name="connsiteY3" fmla="*/ 240668 h 2815223"/>
                      <a:gd name="connsiteX4" fmla="*/ 2617010 w 2836680"/>
                      <a:gd name="connsiteY4" fmla="*/ 381721 h 2815223"/>
                      <a:gd name="connsiteX5" fmla="*/ 1566422 w 2836680"/>
                      <a:gd name="connsiteY5" fmla="*/ 464405 h 2815223"/>
                      <a:gd name="connsiteX6" fmla="*/ 1148132 w 2836680"/>
                      <a:gd name="connsiteY6" fmla="*/ 415767 h 2815223"/>
                      <a:gd name="connsiteX7" fmla="*/ 418558 w 2836680"/>
                      <a:gd name="connsiteY7" fmla="*/ 1228025 h 2815223"/>
                      <a:gd name="connsiteX8" fmla="*/ 399104 w 2836680"/>
                      <a:gd name="connsiteY8" fmla="*/ 1529583 h 2815223"/>
                      <a:gd name="connsiteX9" fmla="*/ 768755 w 2836680"/>
                      <a:gd name="connsiteY9" fmla="*/ 1918689 h 2815223"/>
                      <a:gd name="connsiteX10" fmla="*/ 934125 w 2836680"/>
                      <a:gd name="connsiteY10" fmla="*/ 2614217 h 2815223"/>
                      <a:gd name="connsiteX11" fmla="*/ 715252 w 2836680"/>
                      <a:gd name="connsiteY11" fmla="*/ 2803907 h 2815223"/>
                      <a:gd name="connsiteX12" fmla="*/ 452606 w 2836680"/>
                      <a:gd name="connsiteY12" fmla="*/ 2045149 h 2815223"/>
                      <a:gd name="connsiteX13" fmla="*/ 58634 w 2836680"/>
                      <a:gd name="connsiteY13" fmla="*/ 1602540 h 2815223"/>
                      <a:gd name="connsiteX14" fmla="*/ 117001 w 2836680"/>
                      <a:gd name="connsiteY14" fmla="*/ 1091839 h 2815223"/>
                      <a:gd name="connsiteX0" fmla="*/ 117001 w 2836680"/>
                      <a:gd name="connsiteY0" fmla="*/ 1091839 h 2815223"/>
                      <a:gd name="connsiteX1" fmla="*/ 1007082 w 2836680"/>
                      <a:gd name="connsiteY1" fmla="*/ 119072 h 2815223"/>
                      <a:gd name="connsiteX2" fmla="*/ 1663699 w 2836680"/>
                      <a:gd name="connsiteY2" fmla="*/ 109345 h 2815223"/>
                      <a:gd name="connsiteX3" fmla="*/ 2568372 w 2836680"/>
                      <a:gd name="connsiteY3" fmla="*/ 240668 h 2815223"/>
                      <a:gd name="connsiteX4" fmla="*/ 2617010 w 2836680"/>
                      <a:gd name="connsiteY4" fmla="*/ 381721 h 2815223"/>
                      <a:gd name="connsiteX5" fmla="*/ 1566422 w 2836680"/>
                      <a:gd name="connsiteY5" fmla="*/ 464405 h 2815223"/>
                      <a:gd name="connsiteX6" fmla="*/ 1148132 w 2836680"/>
                      <a:gd name="connsiteY6" fmla="*/ 415767 h 2815223"/>
                      <a:gd name="connsiteX7" fmla="*/ 418558 w 2836680"/>
                      <a:gd name="connsiteY7" fmla="*/ 1228025 h 2815223"/>
                      <a:gd name="connsiteX8" fmla="*/ 399104 w 2836680"/>
                      <a:gd name="connsiteY8" fmla="*/ 1529583 h 2815223"/>
                      <a:gd name="connsiteX9" fmla="*/ 768755 w 2836680"/>
                      <a:gd name="connsiteY9" fmla="*/ 1918689 h 2815223"/>
                      <a:gd name="connsiteX10" fmla="*/ 934125 w 2836680"/>
                      <a:gd name="connsiteY10" fmla="*/ 2614217 h 2815223"/>
                      <a:gd name="connsiteX11" fmla="*/ 715252 w 2836680"/>
                      <a:gd name="connsiteY11" fmla="*/ 2803907 h 2815223"/>
                      <a:gd name="connsiteX12" fmla="*/ 452606 w 2836680"/>
                      <a:gd name="connsiteY12" fmla="*/ 2045149 h 2815223"/>
                      <a:gd name="connsiteX13" fmla="*/ 58634 w 2836680"/>
                      <a:gd name="connsiteY13" fmla="*/ 1602540 h 2815223"/>
                      <a:gd name="connsiteX14" fmla="*/ 117001 w 2836680"/>
                      <a:gd name="connsiteY14" fmla="*/ 1091839 h 2815223"/>
                      <a:gd name="connsiteX0" fmla="*/ 117001 w 2836680"/>
                      <a:gd name="connsiteY0" fmla="*/ 1091839 h 2815223"/>
                      <a:gd name="connsiteX1" fmla="*/ 1007082 w 2836680"/>
                      <a:gd name="connsiteY1" fmla="*/ 119072 h 2815223"/>
                      <a:gd name="connsiteX2" fmla="*/ 1663699 w 2836680"/>
                      <a:gd name="connsiteY2" fmla="*/ 109345 h 2815223"/>
                      <a:gd name="connsiteX3" fmla="*/ 2568372 w 2836680"/>
                      <a:gd name="connsiteY3" fmla="*/ 240668 h 2815223"/>
                      <a:gd name="connsiteX4" fmla="*/ 2617010 w 2836680"/>
                      <a:gd name="connsiteY4" fmla="*/ 381721 h 2815223"/>
                      <a:gd name="connsiteX5" fmla="*/ 1566422 w 2836680"/>
                      <a:gd name="connsiteY5" fmla="*/ 464405 h 2815223"/>
                      <a:gd name="connsiteX6" fmla="*/ 1148132 w 2836680"/>
                      <a:gd name="connsiteY6" fmla="*/ 415767 h 2815223"/>
                      <a:gd name="connsiteX7" fmla="*/ 418558 w 2836680"/>
                      <a:gd name="connsiteY7" fmla="*/ 1228025 h 2815223"/>
                      <a:gd name="connsiteX8" fmla="*/ 399104 w 2836680"/>
                      <a:gd name="connsiteY8" fmla="*/ 1529583 h 2815223"/>
                      <a:gd name="connsiteX9" fmla="*/ 768755 w 2836680"/>
                      <a:gd name="connsiteY9" fmla="*/ 1918689 h 2815223"/>
                      <a:gd name="connsiteX10" fmla="*/ 934125 w 2836680"/>
                      <a:gd name="connsiteY10" fmla="*/ 2614217 h 2815223"/>
                      <a:gd name="connsiteX11" fmla="*/ 715252 w 2836680"/>
                      <a:gd name="connsiteY11" fmla="*/ 2803907 h 2815223"/>
                      <a:gd name="connsiteX12" fmla="*/ 452606 w 2836680"/>
                      <a:gd name="connsiteY12" fmla="*/ 2045149 h 2815223"/>
                      <a:gd name="connsiteX13" fmla="*/ 58634 w 2836680"/>
                      <a:gd name="connsiteY13" fmla="*/ 1602540 h 2815223"/>
                      <a:gd name="connsiteX14" fmla="*/ 117001 w 2836680"/>
                      <a:gd name="connsiteY14" fmla="*/ 1091839 h 2815223"/>
                      <a:gd name="connsiteX0" fmla="*/ 117001 w 2836680"/>
                      <a:gd name="connsiteY0" fmla="*/ 1091839 h 2815223"/>
                      <a:gd name="connsiteX1" fmla="*/ 1007082 w 2836680"/>
                      <a:gd name="connsiteY1" fmla="*/ 119072 h 2815223"/>
                      <a:gd name="connsiteX2" fmla="*/ 1663699 w 2836680"/>
                      <a:gd name="connsiteY2" fmla="*/ 109345 h 2815223"/>
                      <a:gd name="connsiteX3" fmla="*/ 2568372 w 2836680"/>
                      <a:gd name="connsiteY3" fmla="*/ 240668 h 2815223"/>
                      <a:gd name="connsiteX4" fmla="*/ 2617010 w 2836680"/>
                      <a:gd name="connsiteY4" fmla="*/ 381721 h 2815223"/>
                      <a:gd name="connsiteX5" fmla="*/ 1566422 w 2836680"/>
                      <a:gd name="connsiteY5" fmla="*/ 464405 h 2815223"/>
                      <a:gd name="connsiteX6" fmla="*/ 1148132 w 2836680"/>
                      <a:gd name="connsiteY6" fmla="*/ 415767 h 2815223"/>
                      <a:gd name="connsiteX7" fmla="*/ 418558 w 2836680"/>
                      <a:gd name="connsiteY7" fmla="*/ 1228025 h 2815223"/>
                      <a:gd name="connsiteX8" fmla="*/ 399104 w 2836680"/>
                      <a:gd name="connsiteY8" fmla="*/ 1529583 h 2815223"/>
                      <a:gd name="connsiteX9" fmla="*/ 768755 w 2836680"/>
                      <a:gd name="connsiteY9" fmla="*/ 1918689 h 2815223"/>
                      <a:gd name="connsiteX10" fmla="*/ 934125 w 2836680"/>
                      <a:gd name="connsiteY10" fmla="*/ 2614217 h 2815223"/>
                      <a:gd name="connsiteX11" fmla="*/ 715252 w 2836680"/>
                      <a:gd name="connsiteY11" fmla="*/ 2803907 h 2815223"/>
                      <a:gd name="connsiteX12" fmla="*/ 452606 w 2836680"/>
                      <a:gd name="connsiteY12" fmla="*/ 2045149 h 2815223"/>
                      <a:gd name="connsiteX13" fmla="*/ 58634 w 2836680"/>
                      <a:gd name="connsiteY13" fmla="*/ 1602540 h 2815223"/>
                      <a:gd name="connsiteX14" fmla="*/ 117001 w 2836680"/>
                      <a:gd name="connsiteY14" fmla="*/ 1091839 h 2815223"/>
                      <a:gd name="connsiteX0" fmla="*/ 117001 w 2836680"/>
                      <a:gd name="connsiteY0" fmla="*/ 1091839 h 2815223"/>
                      <a:gd name="connsiteX1" fmla="*/ 1007082 w 2836680"/>
                      <a:gd name="connsiteY1" fmla="*/ 119072 h 2815223"/>
                      <a:gd name="connsiteX2" fmla="*/ 1663699 w 2836680"/>
                      <a:gd name="connsiteY2" fmla="*/ 109345 h 2815223"/>
                      <a:gd name="connsiteX3" fmla="*/ 2568372 w 2836680"/>
                      <a:gd name="connsiteY3" fmla="*/ 240668 h 2815223"/>
                      <a:gd name="connsiteX4" fmla="*/ 2617010 w 2836680"/>
                      <a:gd name="connsiteY4" fmla="*/ 381721 h 2815223"/>
                      <a:gd name="connsiteX5" fmla="*/ 1566422 w 2836680"/>
                      <a:gd name="connsiteY5" fmla="*/ 464405 h 2815223"/>
                      <a:gd name="connsiteX6" fmla="*/ 1148132 w 2836680"/>
                      <a:gd name="connsiteY6" fmla="*/ 415767 h 2815223"/>
                      <a:gd name="connsiteX7" fmla="*/ 418558 w 2836680"/>
                      <a:gd name="connsiteY7" fmla="*/ 1228025 h 2815223"/>
                      <a:gd name="connsiteX8" fmla="*/ 399104 w 2836680"/>
                      <a:gd name="connsiteY8" fmla="*/ 1529583 h 2815223"/>
                      <a:gd name="connsiteX9" fmla="*/ 768755 w 2836680"/>
                      <a:gd name="connsiteY9" fmla="*/ 1918689 h 2815223"/>
                      <a:gd name="connsiteX10" fmla="*/ 934125 w 2836680"/>
                      <a:gd name="connsiteY10" fmla="*/ 2614217 h 2815223"/>
                      <a:gd name="connsiteX11" fmla="*/ 715252 w 2836680"/>
                      <a:gd name="connsiteY11" fmla="*/ 2803907 h 2815223"/>
                      <a:gd name="connsiteX12" fmla="*/ 452606 w 2836680"/>
                      <a:gd name="connsiteY12" fmla="*/ 2045149 h 2815223"/>
                      <a:gd name="connsiteX13" fmla="*/ 58634 w 2836680"/>
                      <a:gd name="connsiteY13" fmla="*/ 1602540 h 2815223"/>
                      <a:gd name="connsiteX14" fmla="*/ 117001 w 2836680"/>
                      <a:gd name="connsiteY14" fmla="*/ 1091839 h 2815223"/>
                      <a:gd name="connsiteX0" fmla="*/ 117001 w 2836680"/>
                      <a:gd name="connsiteY0" fmla="*/ 1091839 h 2815223"/>
                      <a:gd name="connsiteX1" fmla="*/ 1007082 w 2836680"/>
                      <a:gd name="connsiteY1" fmla="*/ 119072 h 2815223"/>
                      <a:gd name="connsiteX2" fmla="*/ 1663699 w 2836680"/>
                      <a:gd name="connsiteY2" fmla="*/ 109345 h 2815223"/>
                      <a:gd name="connsiteX3" fmla="*/ 2568372 w 2836680"/>
                      <a:gd name="connsiteY3" fmla="*/ 240668 h 2815223"/>
                      <a:gd name="connsiteX4" fmla="*/ 2617010 w 2836680"/>
                      <a:gd name="connsiteY4" fmla="*/ 381721 h 2815223"/>
                      <a:gd name="connsiteX5" fmla="*/ 1566422 w 2836680"/>
                      <a:gd name="connsiteY5" fmla="*/ 464405 h 2815223"/>
                      <a:gd name="connsiteX6" fmla="*/ 1148132 w 2836680"/>
                      <a:gd name="connsiteY6" fmla="*/ 415767 h 2815223"/>
                      <a:gd name="connsiteX7" fmla="*/ 418558 w 2836680"/>
                      <a:gd name="connsiteY7" fmla="*/ 1228025 h 2815223"/>
                      <a:gd name="connsiteX8" fmla="*/ 399104 w 2836680"/>
                      <a:gd name="connsiteY8" fmla="*/ 1529583 h 2815223"/>
                      <a:gd name="connsiteX9" fmla="*/ 768755 w 2836680"/>
                      <a:gd name="connsiteY9" fmla="*/ 1918689 h 2815223"/>
                      <a:gd name="connsiteX10" fmla="*/ 934125 w 2836680"/>
                      <a:gd name="connsiteY10" fmla="*/ 2614217 h 2815223"/>
                      <a:gd name="connsiteX11" fmla="*/ 715252 w 2836680"/>
                      <a:gd name="connsiteY11" fmla="*/ 2803907 h 2815223"/>
                      <a:gd name="connsiteX12" fmla="*/ 452606 w 2836680"/>
                      <a:gd name="connsiteY12" fmla="*/ 2045149 h 2815223"/>
                      <a:gd name="connsiteX13" fmla="*/ 58634 w 2836680"/>
                      <a:gd name="connsiteY13" fmla="*/ 1602540 h 2815223"/>
                      <a:gd name="connsiteX14" fmla="*/ 117001 w 2836680"/>
                      <a:gd name="connsiteY14" fmla="*/ 1091839 h 2815223"/>
                      <a:gd name="connsiteX0" fmla="*/ 117001 w 2836680"/>
                      <a:gd name="connsiteY0" fmla="*/ 1091839 h 2815223"/>
                      <a:gd name="connsiteX1" fmla="*/ 1007082 w 2836680"/>
                      <a:gd name="connsiteY1" fmla="*/ 119072 h 2815223"/>
                      <a:gd name="connsiteX2" fmla="*/ 1663699 w 2836680"/>
                      <a:gd name="connsiteY2" fmla="*/ 109345 h 2815223"/>
                      <a:gd name="connsiteX3" fmla="*/ 2568372 w 2836680"/>
                      <a:gd name="connsiteY3" fmla="*/ 240668 h 2815223"/>
                      <a:gd name="connsiteX4" fmla="*/ 2617010 w 2836680"/>
                      <a:gd name="connsiteY4" fmla="*/ 381721 h 2815223"/>
                      <a:gd name="connsiteX5" fmla="*/ 1566422 w 2836680"/>
                      <a:gd name="connsiteY5" fmla="*/ 464405 h 2815223"/>
                      <a:gd name="connsiteX6" fmla="*/ 1148132 w 2836680"/>
                      <a:gd name="connsiteY6" fmla="*/ 415767 h 2815223"/>
                      <a:gd name="connsiteX7" fmla="*/ 418558 w 2836680"/>
                      <a:gd name="connsiteY7" fmla="*/ 1228025 h 2815223"/>
                      <a:gd name="connsiteX8" fmla="*/ 399104 w 2836680"/>
                      <a:gd name="connsiteY8" fmla="*/ 1529583 h 2815223"/>
                      <a:gd name="connsiteX9" fmla="*/ 768755 w 2836680"/>
                      <a:gd name="connsiteY9" fmla="*/ 1918689 h 2815223"/>
                      <a:gd name="connsiteX10" fmla="*/ 934125 w 2836680"/>
                      <a:gd name="connsiteY10" fmla="*/ 2614217 h 2815223"/>
                      <a:gd name="connsiteX11" fmla="*/ 715252 w 2836680"/>
                      <a:gd name="connsiteY11" fmla="*/ 2803907 h 2815223"/>
                      <a:gd name="connsiteX12" fmla="*/ 452606 w 2836680"/>
                      <a:gd name="connsiteY12" fmla="*/ 2045149 h 2815223"/>
                      <a:gd name="connsiteX13" fmla="*/ 58634 w 2836680"/>
                      <a:gd name="connsiteY13" fmla="*/ 1602540 h 2815223"/>
                      <a:gd name="connsiteX14" fmla="*/ 117001 w 2836680"/>
                      <a:gd name="connsiteY14" fmla="*/ 1091839 h 2815223"/>
                      <a:gd name="connsiteX0" fmla="*/ 117001 w 2846845"/>
                      <a:gd name="connsiteY0" fmla="*/ 1091839 h 2815223"/>
                      <a:gd name="connsiteX1" fmla="*/ 1007082 w 2846845"/>
                      <a:gd name="connsiteY1" fmla="*/ 119072 h 2815223"/>
                      <a:gd name="connsiteX2" fmla="*/ 1663699 w 2846845"/>
                      <a:gd name="connsiteY2" fmla="*/ 109345 h 2815223"/>
                      <a:gd name="connsiteX3" fmla="*/ 2568372 w 2846845"/>
                      <a:gd name="connsiteY3" fmla="*/ 240668 h 2815223"/>
                      <a:gd name="connsiteX4" fmla="*/ 2617010 w 2846845"/>
                      <a:gd name="connsiteY4" fmla="*/ 381721 h 2815223"/>
                      <a:gd name="connsiteX5" fmla="*/ 1566422 w 2846845"/>
                      <a:gd name="connsiteY5" fmla="*/ 464405 h 2815223"/>
                      <a:gd name="connsiteX6" fmla="*/ 1148132 w 2846845"/>
                      <a:gd name="connsiteY6" fmla="*/ 415767 h 2815223"/>
                      <a:gd name="connsiteX7" fmla="*/ 418558 w 2846845"/>
                      <a:gd name="connsiteY7" fmla="*/ 1228025 h 2815223"/>
                      <a:gd name="connsiteX8" fmla="*/ 399104 w 2846845"/>
                      <a:gd name="connsiteY8" fmla="*/ 1529583 h 2815223"/>
                      <a:gd name="connsiteX9" fmla="*/ 768755 w 2846845"/>
                      <a:gd name="connsiteY9" fmla="*/ 1918689 h 2815223"/>
                      <a:gd name="connsiteX10" fmla="*/ 934125 w 2846845"/>
                      <a:gd name="connsiteY10" fmla="*/ 2614217 h 2815223"/>
                      <a:gd name="connsiteX11" fmla="*/ 715252 w 2846845"/>
                      <a:gd name="connsiteY11" fmla="*/ 2803907 h 2815223"/>
                      <a:gd name="connsiteX12" fmla="*/ 452606 w 2846845"/>
                      <a:gd name="connsiteY12" fmla="*/ 2045149 h 2815223"/>
                      <a:gd name="connsiteX13" fmla="*/ 58634 w 2846845"/>
                      <a:gd name="connsiteY13" fmla="*/ 1602540 h 2815223"/>
                      <a:gd name="connsiteX14" fmla="*/ 117001 w 2846845"/>
                      <a:gd name="connsiteY14" fmla="*/ 1091839 h 2815223"/>
                      <a:gd name="connsiteX0" fmla="*/ 117001 w 2846845"/>
                      <a:gd name="connsiteY0" fmla="*/ 1091839 h 2815223"/>
                      <a:gd name="connsiteX1" fmla="*/ 1007082 w 2846845"/>
                      <a:gd name="connsiteY1" fmla="*/ 119072 h 2815223"/>
                      <a:gd name="connsiteX2" fmla="*/ 1663699 w 2846845"/>
                      <a:gd name="connsiteY2" fmla="*/ 109345 h 2815223"/>
                      <a:gd name="connsiteX3" fmla="*/ 2568372 w 2846845"/>
                      <a:gd name="connsiteY3" fmla="*/ 240668 h 2815223"/>
                      <a:gd name="connsiteX4" fmla="*/ 2617010 w 2846845"/>
                      <a:gd name="connsiteY4" fmla="*/ 381721 h 2815223"/>
                      <a:gd name="connsiteX5" fmla="*/ 1566422 w 2846845"/>
                      <a:gd name="connsiteY5" fmla="*/ 464405 h 2815223"/>
                      <a:gd name="connsiteX6" fmla="*/ 1148132 w 2846845"/>
                      <a:gd name="connsiteY6" fmla="*/ 415767 h 2815223"/>
                      <a:gd name="connsiteX7" fmla="*/ 418558 w 2846845"/>
                      <a:gd name="connsiteY7" fmla="*/ 1228025 h 2815223"/>
                      <a:gd name="connsiteX8" fmla="*/ 399104 w 2846845"/>
                      <a:gd name="connsiteY8" fmla="*/ 1529583 h 2815223"/>
                      <a:gd name="connsiteX9" fmla="*/ 768755 w 2846845"/>
                      <a:gd name="connsiteY9" fmla="*/ 1918689 h 2815223"/>
                      <a:gd name="connsiteX10" fmla="*/ 934125 w 2846845"/>
                      <a:gd name="connsiteY10" fmla="*/ 2614217 h 2815223"/>
                      <a:gd name="connsiteX11" fmla="*/ 715252 w 2846845"/>
                      <a:gd name="connsiteY11" fmla="*/ 2803907 h 2815223"/>
                      <a:gd name="connsiteX12" fmla="*/ 452606 w 2846845"/>
                      <a:gd name="connsiteY12" fmla="*/ 2045149 h 2815223"/>
                      <a:gd name="connsiteX13" fmla="*/ 58634 w 2846845"/>
                      <a:gd name="connsiteY13" fmla="*/ 1602540 h 2815223"/>
                      <a:gd name="connsiteX14" fmla="*/ 117001 w 2846845"/>
                      <a:gd name="connsiteY14" fmla="*/ 1091839 h 2815223"/>
                      <a:gd name="connsiteX0" fmla="*/ 117001 w 2846845"/>
                      <a:gd name="connsiteY0" fmla="*/ 1091839 h 2815223"/>
                      <a:gd name="connsiteX1" fmla="*/ 1007082 w 2846845"/>
                      <a:gd name="connsiteY1" fmla="*/ 119072 h 2815223"/>
                      <a:gd name="connsiteX2" fmla="*/ 1663699 w 2846845"/>
                      <a:gd name="connsiteY2" fmla="*/ 109345 h 2815223"/>
                      <a:gd name="connsiteX3" fmla="*/ 2568372 w 2846845"/>
                      <a:gd name="connsiteY3" fmla="*/ 240668 h 2815223"/>
                      <a:gd name="connsiteX4" fmla="*/ 2617010 w 2846845"/>
                      <a:gd name="connsiteY4" fmla="*/ 381721 h 2815223"/>
                      <a:gd name="connsiteX5" fmla="*/ 1566422 w 2846845"/>
                      <a:gd name="connsiteY5" fmla="*/ 464405 h 2815223"/>
                      <a:gd name="connsiteX6" fmla="*/ 1148132 w 2846845"/>
                      <a:gd name="connsiteY6" fmla="*/ 415767 h 2815223"/>
                      <a:gd name="connsiteX7" fmla="*/ 418558 w 2846845"/>
                      <a:gd name="connsiteY7" fmla="*/ 1228025 h 2815223"/>
                      <a:gd name="connsiteX8" fmla="*/ 399104 w 2846845"/>
                      <a:gd name="connsiteY8" fmla="*/ 1529583 h 2815223"/>
                      <a:gd name="connsiteX9" fmla="*/ 768755 w 2846845"/>
                      <a:gd name="connsiteY9" fmla="*/ 1918689 h 2815223"/>
                      <a:gd name="connsiteX10" fmla="*/ 934125 w 2846845"/>
                      <a:gd name="connsiteY10" fmla="*/ 2614217 h 2815223"/>
                      <a:gd name="connsiteX11" fmla="*/ 715252 w 2846845"/>
                      <a:gd name="connsiteY11" fmla="*/ 2803907 h 2815223"/>
                      <a:gd name="connsiteX12" fmla="*/ 452606 w 2846845"/>
                      <a:gd name="connsiteY12" fmla="*/ 2045149 h 2815223"/>
                      <a:gd name="connsiteX13" fmla="*/ 58634 w 2846845"/>
                      <a:gd name="connsiteY13" fmla="*/ 1602540 h 2815223"/>
                      <a:gd name="connsiteX14" fmla="*/ 117001 w 2846845"/>
                      <a:gd name="connsiteY14" fmla="*/ 1091839 h 2815223"/>
                      <a:gd name="connsiteX0" fmla="*/ 117001 w 2846845"/>
                      <a:gd name="connsiteY0" fmla="*/ 1099926 h 2823310"/>
                      <a:gd name="connsiteX1" fmla="*/ 1007082 w 2846845"/>
                      <a:gd name="connsiteY1" fmla="*/ 127159 h 2823310"/>
                      <a:gd name="connsiteX2" fmla="*/ 1663699 w 2846845"/>
                      <a:gd name="connsiteY2" fmla="*/ 117432 h 2823310"/>
                      <a:gd name="connsiteX3" fmla="*/ 2568372 w 2846845"/>
                      <a:gd name="connsiteY3" fmla="*/ 248755 h 2823310"/>
                      <a:gd name="connsiteX4" fmla="*/ 2617010 w 2846845"/>
                      <a:gd name="connsiteY4" fmla="*/ 389808 h 2823310"/>
                      <a:gd name="connsiteX5" fmla="*/ 1566422 w 2846845"/>
                      <a:gd name="connsiteY5" fmla="*/ 472492 h 2823310"/>
                      <a:gd name="connsiteX6" fmla="*/ 1148132 w 2846845"/>
                      <a:gd name="connsiteY6" fmla="*/ 423854 h 2823310"/>
                      <a:gd name="connsiteX7" fmla="*/ 418558 w 2846845"/>
                      <a:gd name="connsiteY7" fmla="*/ 1236112 h 2823310"/>
                      <a:gd name="connsiteX8" fmla="*/ 399104 w 2846845"/>
                      <a:gd name="connsiteY8" fmla="*/ 1537670 h 2823310"/>
                      <a:gd name="connsiteX9" fmla="*/ 768755 w 2846845"/>
                      <a:gd name="connsiteY9" fmla="*/ 1926776 h 2823310"/>
                      <a:gd name="connsiteX10" fmla="*/ 934125 w 2846845"/>
                      <a:gd name="connsiteY10" fmla="*/ 2622304 h 2823310"/>
                      <a:gd name="connsiteX11" fmla="*/ 715252 w 2846845"/>
                      <a:gd name="connsiteY11" fmla="*/ 2811994 h 2823310"/>
                      <a:gd name="connsiteX12" fmla="*/ 452606 w 2846845"/>
                      <a:gd name="connsiteY12" fmla="*/ 2053236 h 2823310"/>
                      <a:gd name="connsiteX13" fmla="*/ 58634 w 2846845"/>
                      <a:gd name="connsiteY13" fmla="*/ 1610627 h 2823310"/>
                      <a:gd name="connsiteX14" fmla="*/ 117001 w 2846845"/>
                      <a:gd name="connsiteY14" fmla="*/ 1099926 h 2823310"/>
                      <a:gd name="connsiteX0" fmla="*/ 117001 w 2846845"/>
                      <a:gd name="connsiteY0" fmla="*/ 1095802 h 2819186"/>
                      <a:gd name="connsiteX1" fmla="*/ 1007082 w 2846845"/>
                      <a:gd name="connsiteY1" fmla="*/ 123035 h 2819186"/>
                      <a:gd name="connsiteX2" fmla="*/ 1663699 w 2846845"/>
                      <a:gd name="connsiteY2" fmla="*/ 113308 h 2819186"/>
                      <a:gd name="connsiteX3" fmla="*/ 2568372 w 2846845"/>
                      <a:gd name="connsiteY3" fmla="*/ 244631 h 2819186"/>
                      <a:gd name="connsiteX4" fmla="*/ 2617010 w 2846845"/>
                      <a:gd name="connsiteY4" fmla="*/ 385684 h 2819186"/>
                      <a:gd name="connsiteX5" fmla="*/ 1566422 w 2846845"/>
                      <a:gd name="connsiteY5" fmla="*/ 468368 h 2819186"/>
                      <a:gd name="connsiteX6" fmla="*/ 1148132 w 2846845"/>
                      <a:gd name="connsiteY6" fmla="*/ 419730 h 2819186"/>
                      <a:gd name="connsiteX7" fmla="*/ 418558 w 2846845"/>
                      <a:gd name="connsiteY7" fmla="*/ 1231988 h 2819186"/>
                      <a:gd name="connsiteX8" fmla="*/ 399104 w 2846845"/>
                      <a:gd name="connsiteY8" fmla="*/ 1533546 h 2819186"/>
                      <a:gd name="connsiteX9" fmla="*/ 768755 w 2846845"/>
                      <a:gd name="connsiteY9" fmla="*/ 1922652 h 2819186"/>
                      <a:gd name="connsiteX10" fmla="*/ 934125 w 2846845"/>
                      <a:gd name="connsiteY10" fmla="*/ 2618180 h 2819186"/>
                      <a:gd name="connsiteX11" fmla="*/ 715252 w 2846845"/>
                      <a:gd name="connsiteY11" fmla="*/ 2807870 h 2819186"/>
                      <a:gd name="connsiteX12" fmla="*/ 452606 w 2846845"/>
                      <a:gd name="connsiteY12" fmla="*/ 2049112 h 2819186"/>
                      <a:gd name="connsiteX13" fmla="*/ 58634 w 2846845"/>
                      <a:gd name="connsiteY13" fmla="*/ 1606503 h 2819186"/>
                      <a:gd name="connsiteX14" fmla="*/ 117001 w 2846845"/>
                      <a:gd name="connsiteY14" fmla="*/ 1095802 h 2819186"/>
                      <a:gd name="connsiteX0" fmla="*/ 117001 w 2846845"/>
                      <a:gd name="connsiteY0" fmla="*/ 1083122 h 2806506"/>
                      <a:gd name="connsiteX1" fmla="*/ 1007082 w 2846845"/>
                      <a:gd name="connsiteY1" fmla="*/ 110355 h 2806506"/>
                      <a:gd name="connsiteX2" fmla="*/ 1663699 w 2846845"/>
                      <a:gd name="connsiteY2" fmla="*/ 100628 h 2806506"/>
                      <a:gd name="connsiteX3" fmla="*/ 2568372 w 2846845"/>
                      <a:gd name="connsiteY3" fmla="*/ 231951 h 2806506"/>
                      <a:gd name="connsiteX4" fmla="*/ 2617010 w 2846845"/>
                      <a:gd name="connsiteY4" fmla="*/ 373004 h 2806506"/>
                      <a:gd name="connsiteX5" fmla="*/ 1566422 w 2846845"/>
                      <a:gd name="connsiteY5" fmla="*/ 455688 h 2806506"/>
                      <a:gd name="connsiteX6" fmla="*/ 1148132 w 2846845"/>
                      <a:gd name="connsiteY6" fmla="*/ 407050 h 2806506"/>
                      <a:gd name="connsiteX7" fmla="*/ 418558 w 2846845"/>
                      <a:gd name="connsiteY7" fmla="*/ 1219308 h 2806506"/>
                      <a:gd name="connsiteX8" fmla="*/ 399104 w 2846845"/>
                      <a:gd name="connsiteY8" fmla="*/ 1520866 h 2806506"/>
                      <a:gd name="connsiteX9" fmla="*/ 768755 w 2846845"/>
                      <a:gd name="connsiteY9" fmla="*/ 1909972 h 2806506"/>
                      <a:gd name="connsiteX10" fmla="*/ 934125 w 2846845"/>
                      <a:gd name="connsiteY10" fmla="*/ 2605500 h 2806506"/>
                      <a:gd name="connsiteX11" fmla="*/ 715252 w 2846845"/>
                      <a:gd name="connsiteY11" fmla="*/ 2795190 h 2806506"/>
                      <a:gd name="connsiteX12" fmla="*/ 452606 w 2846845"/>
                      <a:gd name="connsiteY12" fmla="*/ 2036432 h 2806506"/>
                      <a:gd name="connsiteX13" fmla="*/ 58634 w 2846845"/>
                      <a:gd name="connsiteY13" fmla="*/ 1593823 h 2806506"/>
                      <a:gd name="connsiteX14" fmla="*/ 117001 w 2846845"/>
                      <a:gd name="connsiteY14" fmla="*/ 1083122 h 2806506"/>
                      <a:gd name="connsiteX0" fmla="*/ 117001 w 2846845"/>
                      <a:gd name="connsiteY0" fmla="*/ 1083122 h 2806506"/>
                      <a:gd name="connsiteX1" fmla="*/ 1007082 w 2846845"/>
                      <a:gd name="connsiteY1" fmla="*/ 110355 h 2806506"/>
                      <a:gd name="connsiteX2" fmla="*/ 1639380 w 2846845"/>
                      <a:gd name="connsiteY2" fmla="*/ 100628 h 2806506"/>
                      <a:gd name="connsiteX3" fmla="*/ 2568372 w 2846845"/>
                      <a:gd name="connsiteY3" fmla="*/ 231951 h 2806506"/>
                      <a:gd name="connsiteX4" fmla="*/ 2617010 w 2846845"/>
                      <a:gd name="connsiteY4" fmla="*/ 373004 h 2806506"/>
                      <a:gd name="connsiteX5" fmla="*/ 1566422 w 2846845"/>
                      <a:gd name="connsiteY5" fmla="*/ 455688 h 2806506"/>
                      <a:gd name="connsiteX6" fmla="*/ 1148132 w 2846845"/>
                      <a:gd name="connsiteY6" fmla="*/ 407050 h 2806506"/>
                      <a:gd name="connsiteX7" fmla="*/ 418558 w 2846845"/>
                      <a:gd name="connsiteY7" fmla="*/ 1219308 h 2806506"/>
                      <a:gd name="connsiteX8" fmla="*/ 399104 w 2846845"/>
                      <a:gd name="connsiteY8" fmla="*/ 1520866 h 2806506"/>
                      <a:gd name="connsiteX9" fmla="*/ 768755 w 2846845"/>
                      <a:gd name="connsiteY9" fmla="*/ 1909972 h 2806506"/>
                      <a:gd name="connsiteX10" fmla="*/ 934125 w 2846845"/>
                      <a:gd name="connsiteY10" fmla="*/ 2605500 h 2806506"/>
                      <a:gd name="connsiteX11" fmla="*/ 715252 w 2846845"/>
                      <a:gd name="connsiteY11" fmla="*/ 2795190 h 2806506"/>
                      <a:gd name="connsiteX12" fmla="*/ 452606 w 2846845"/>
                      <a:gd name="connsiteY12" fmla="*/ 2036432 h 2806506"/>
                      <a:gd name="connsiteX13" fmla="*/ 58634 w 2846845"/>
                      <a:gd name="connsiteY13" fmla="*/ 1593823 h 2806506"/>
                      <a:gd name="connsiteX14" fmla="*/ 117001 w 2846845"/>
                      <a:gd name="connsiteY14" fmla="*/ 1083122 h 2806506"/>
                      <a:gd name="connsiteX0" fmla="*/ 117001 w 2846845"/>
                      <a:gd name="connsiteY0" fmla="*/ 1083122 h 2806506"/>
                      <a:gd name="connsiteX1" fmla="*/ 1007082 w 2846845"/>
                      <a:gd name="connsiteY1" fmla="*/ 110355 h 2806506"/>
                      <a:gd name="connsiteX2" fmla="*/ 1639380 w 2846845"/>
                      <a:gd name="connsiteY2" fmla="*/ 100628 h 2806506"/>
                      <a:gd name="connsiteX3" fmla="*/ 2568372 w 2846845"/>
                      <a:gd name="connsiteY3" fmla="*/ 231951 h 2806506"/>
                      <a:gd name="connsiteX4" fmla="*/ 2617010 w 2846845"/>
                      <a:gd name="connsiteY4" fmla="*/ 373004 h 2806506"/>
                      <a:gd name="connsiteX5" fmla="*/ 1566422 w 2846845"/>
                      <a:gd name="connsiteY5" fmla="*/ 455688 h 2806506"/>
                      <a:gd name="connsiteX6" fmla="*/ 1148132 w 2846845"/>
                      <a:gd name="connsiteY6" fmla="*/ 407050 h 2806506"/>
                      <a:gd name="connsiteX7" fmla="*/ 418558 w 2846845"/>
                      <a:gd name="connsiteY7" fmla="*/ 1219308 h 2806506"/>
                      <a:gd name="connsiteX8" fmla="*/ 399104 w 2846845"/>
                      <a:gd name="connsiteY8" fmla="*/ 1520866 h 2806506"/>
                      <a:gd name="connsiteX9" fmla="*/ 768755 w 2846845"/>
                      <a:gd name="connsiteY9" fmla="*/ 1909972 h 2806506"/>
                      <a:gd name="connsiteX10" fmla="*/ 934125 w 2846845"/>
                      <a:gd name="connsiteY10" fmla="*/ 2605500 h 2806506"/>
                      <a:gd name="connsiteX11" fmla="*/ 715252 w 2846845"/>
                      <a:gd name="connsiteY11" fmla="*/ 2795190 h 2806506"/>
                      <a:gd name="connsiteX12" fmla="*/ 452606 w 2846845"/>
                      <a:gd name="connsiteY12" fmla="*/ 2036432 h 2806506"/>
                      <a:gd name="connsiteX13" fmla="*/ 58634 w 2846845"/>
                      <a:gd name="connsiteY13" fmla="*/ 1593823 h 2806506"/>
                      <a:gd name="connsiteX14" fmla="*/ 117001 w 2846845"/>
                      <a:gd name="connsiteY14" fmla="*/ 1083122 h 2806506"/>
                      <a:gd name="connsiteX0" fmla="*/ 117001 w 2846845"/>
                      <a:gd name="connsiteY0" fmla="*/ 1088833 h 2812217"/>
                      <a:gd name="connsiteX1" fmla="*/ 1007082 w 2846845"/>
                      <a:gd name="connsiteY1" fmla="*/ 116066 h 2812217"/>
                      <a:gd name="connsiteX2" fmla="*/ 1639380 w 2846845"/>
                      <a:gd name="connsiteY2" fmla="*/ 106339 h 2812217"/>
                      <a:gd name="connsiteX3" fmla="*/ 2568372 w 2846845"/>
                      <a:gd name="connsiteY3" fmla="*/ 237662 h 2812217"/>
                      <a:gd name="connsiteX4" fmla="*/ 2617010 w 2846845"/>
                      <a:gd name="connsiteY4" fmla="*/ 378715 h 2812217"/>
                      <a:gd name="connsiteX5" fmla="*/ 1566422 w 2846845"/>
                      <a:gd name="connsiteY5" fmla="*/ 461399 h 2812217"/>
                      <a:gd name="connsiteX6" fmla="*/ 1148132 w 2846845"/>
                      <a:gd name="connsiteY6" fmla="*/ 412761 h 2812217"/>
                      <a:gd name="connsiteX7" fmla="*/ 418558 w 2846845"/>
                      <a:gd name="connsiteY7" fmla="*/ 1225019 h 2812217"/>
                      <a:gd name="connsiteX8" fmla="*/ 399104 w 2846845"/>
                      <a:gd name="connsiteY8" fmla="*/ 1526577 h 2812217"/>
                      <a:gd name="connsiteX9" fmla="*/ 768755 w 2846845"/>
                      <a:gd name="connsiteY9" fmla="*/ 1915683 h 2812217"/>
                      <a:gd name="connsiteX10" fmla="*/ 934125 w 2846845"/>
                      <a:gd name="connsiteY10" fmla="*/ 2611211 h 2812217"/>
                      <a:gd name="connsiteX11" fmla="*/ 715252 w 2846845"/>
                      <a:gd name="connsiteY11" fmla="*/ 2800901 h 2812217"/>
                      <a:gd name="connsiteX12" fmla="*/ 452606 w 2846845"/>
                      <a:gd name="connsiteY12" fmla="*/ 2042143 h 2812217"/>
                      <a:gd name="connsiteX13" fmla="*/ 58634 w 2846845"/>
                      <a:gd name="connsiteY13" fmla="*/ 1599534 h 2812217"/>
                      <a:gd name="connsiteX14" fmla="*/ 117001 w 2846845"/>
                      <a:gd name="connsiteY14" fmla="*/ 1088833 h 2812217"/>
                      <a:gd name="connsiteX0" fmla="*/ 117001 w 2846845"/>
                      <a:gd name="connsiteY0" fmla="*/ 1088833 h 2812217"/>
                      <a:gd name="connsiteX1" fmla="*/ 1007082 w 2846845"/>
                      <a:gd name="connsiteY1" fmla="*/ 116066 h 2812217"/>
                      <a:gd name="connsiteX2" fmla="*/ 1639380 w 2846845"/>
                      <a:gd name="connsiteY2" fmla="*/ 106339 h 2812217"/>
                      <a:gd name="connsiteX3" fmla="*/ 2568372 w 2846845"/>
                      <a:gd name="connsiteY3" fmla="*/ 237662 h 2812217"/>
                      <a:gd name="connsiteX4" fmla="*/ 2617010 w 2846845"/>
                      <a:gd name="connsiteY4" fmla="*/ 378715 h 2812217"/>
                      <a:gd name="connsiteX5" fmla="*/ 1566422 w 2846845"/>
                      <a:gd name="connsiteY5" fmla="*/ 461399 h 2812217"/>
                      <a:gd name="connsiteX6" fmla="*/ 1148132 w 2846845"/>
                      <a:gd name="connsiteY6" fmla="*/ 412761 h 2812217"/>
                      <a:gd name="connsiteX7" fmla="*/ 418558 w 2846845"/>
                      <a:gd name="connsiteY7" fmla="*/ 1225019 h 2812217"/>
                      <a:gd name="connsiteX8" fmla="*/ 399104 w 2846845"/>
                      <a:gd name="connsiteY8" fmla="*/ 1526577 h 2812217"/>
                      <a:gd name="connsiteX9" fmla="*/ 768755 w 2846845"/>
                      <a:gd name="connsiteY9" fmla="*/ 1915683 h 2812217"/>
                      <a:gd name="connsiteX10" fmla="*/ 934125 w 2846845"/>
                      <a:gd name="connsiteY10" fmla="*/ 2611211 h 2812217"/>
                      <a:gd name="connsiteX11" fmla="*/ 715252 w 2846845"/>
                      <a:gd name="connsiteY11" fmla="*/ 2800901 h 2812217"/>
                      <a:gd name="connsiteX12" fmla="*/ 452606 w 2846845"/>
                      <a:gd name="connsiteY12" fmla="*/ 2042143 h 2812217"/>
                      <a:gd name="connsiteX13" fmla="*/ 58634 w 2846845"/>
                      <a:gd name="connsiteY13" fmla="*/ 1599534 h 2812217"/>
                      <a:gd name="connsiteX14" fmla="*/ 117001 w 2846845"/>
                      <a:gd name="connsiteY14" fmla="*/ 1088833 h 2812217"/>
                      <a:gd name="connsiteX0" fmla="*/ 117001 w 2846845"/>
                      <a:gd name="connsiteY0" fmla="*/ 1088833 h 2812217"/>
                      <a:gd name="connsiteX1" fmla="*/ 1007082 w 2846845"/>
                      <a:gd name="connsiteY1" fmla="*/ 116066 h 2812217"/>
                      <a:gd name="connsiteX2" fmla="*/ 1639380 w 2846845"/>
                      <a:gd name="connsiteY2" fmla="*/ 106339 h 2812217"/>
                      <a:gd name="connsiteX3" fmla="*/ 2568372 w 2846845"/>
                      <a:gd name="connsiteY3" fmla="*/ 237662 h 2812217"/>
                      <a:gd name="connsiteX4" fmla="*/ 2617010 w 2846845"/>
                      <a:gd name="connsiteY4" fmla="*/ 378715 h 2812217"/>
                      <a:gd name="connsiteX5" fmla="*/ 1566422 w 2846845"/>
                      <a:gd name="connsiteY5" fmla="*/ 461399 h 2812217"/>
                      <a:gd name="connsiteX6" fmla="*/ 1148132 w 2846845"/>
                      <a:gd name="connsiteY6" fmla="*/ 412761 h 2812217"/>
                      <a:gd name="connsiteX7" fmla="*/ 418558 w 2846845"/>
                      <a:gd name="connsiteY7" fmla="*/ 1225019 h 2812217"/>
                      <a:gd name="connsiteX8" fmla="*/ 399104 w 2846845"/>
                      <a:gd name="connsiteY8" fmla="*/ 1526577 h 2812217"/>
                      <a:gd name="connsiteX9" fmla="*/ 768755 w 2846845"/>
                      <a:gd name="connsiteY9" fmla="*/ 1915683 h 2812217"/>
                      <a:gd name="connsiteX10" fmla="*/ 827120 w 2846845"/>
                      <a:gd name="connsiteY10" fmla="*/ 2202651 h 2812217"/>
                      <a:gd name="connsiteX11" fmla="*/ 934125 w 2846845"/>
                      <a:gd name="connsiteY11" fmla="*/ 2611211 h 2812217"/>
                      <a:gd name="connsiteX12" fmla="*/ 715252 w 2846845"/>
                      <a:gd name="connsiteY12" fmla="*/ 2800901 h 2812217"/>
                      <a:gd name="connsiteX13" fmla="*/ 452606 w 2846845"/>
                      <a:gd name="connsiteY13" fmla="*/ 2042143 h 2812217"/>
                      <a:gd name="connsiteX14" fmla="*/ 58634 w 2846845"/>
                      <a:gd name="connsiteY14" fmla="*/ 1599534 h 2812217"/>
                      <a:gd name="connsiteX15" fmla="*/ 117001 w 2846845"/>
                      <a:gd name="connsiteY15" fmla="*/ 1088833 h 2812217"/>
                      <a:gd name="connsiteX0" fmla="*/ 117001 w 2846845"/>
                      <a:gd name="connsiteY0" fmla="*/ 1088833 h 2812217"/>
                      <a:gd name="connsiteX1" fmla="*/ 1007082 w 2846845"/>
                      <a:gd name="connsiteY1" fmla="*/ 116066 h 2812217"/>
                      <a:gd name="connsiteX2" fmla="*/ 1639380 w 2846845"/>
                      <a:gd name="connsiteY2" fmla="*/ 106339 h 2812217"/>
                      <a:gd name="connsiteX3" fmla="*/ 2568372 w 2846845"/>
                      <a:gd name="connsiteY3" fmla="*/ 237662 h 2812217"/>
                      <a:gd name="connsiteX4" fmla="*/ 2617010 w 2846845"/>
                      <a:gd name="connsiteY4" fmla="*/ 378715 h 2812217"/>
                      <a:gd name="connsiteX5" fmla="*/ 1566422 w 2846845"/>
                      <a:gd name="connsiteY5" fmla="*/ 461399 h 2812217"/>
                      <a:gd name="connsiteX6" fmla="*/ 1148132 w 2846845"/>
                      <a:gd name="connsiteY6" fmla="*/ 412761 h 2812217"/>
                      <a:gd name="connsiteX7" fmla="*/ 418558 w 2846845"/>
                      <a:gd name="connsiteY7" fmla="*/ 1225019 h 2812217"/>
                      <a:gd name="connsiteX8" fmla="*/ 399104 w 2846845"/>
                      <a:gd name="connsiteY8" fmla="*/ 1526577 h 2812217"/>
                      <a:gd name="connsiteX9" fmla="*/ 690934 w 2846845"/>
                      <a:gd name="connsiteY9" fmla="*/ 1832998 h 2812217"/>
                      <a:gd name="connsiteX10" fmla="*/ 827120 w 2846845"/>
                      <a:gd name="connsiteY10" fmla="*/ 2202651 h 2812217"/>
                      <a:gd name="connsiteX11" fmla="*/ 934125 w 2846845"/>
                      <a:gd name="connsiteY11" fmla="*/ 2611211 h 2812217"/>
                      <a:gd name="connsiteX12" fmla="*/ 715252 w 2846845"/>
                      <a:gd name="connsiteY12" fmla="*/ 2800901 h 2812217"/>
                      <a:gd name="connsiteX13" fmla="*/ 452606 w 2846845"/>
                      <a:gd name="connsiteY13" fmla="*/ 2042143 h 2812217"/>
                      <a:gd name="connsiteX14" fmla="*/ 58634 w 2846845"/>
                      <a:gd name="connsiteY14" fmla="*/ 1599534 h 2812217"/>
                      <a:gd name="connsiteX15" fmla="*/ 117001 w 2846845"/>
                      <a:gd name="connsiteY15" fmla="*/ 1088833 h 2812217"/>
                      <a:gd name="connsiteX0" fmla="*/ 117001 w 2846845"/>
                      <a:gd name="connsiteY0" fmla="*/ 1088833 h 2812217"/>
                      <a:gd name="connsiteX1" fmla="*/ 1007082 w 2846845"/>
                      <a:gd name="connsiteY1" fmla="*/ 116066 h 2812217"/>
                      <a:gd name="connsiteX2" fmla="*/ 1639380 w 2846845"/>
                      <a:gd name="connsiteY2" fmla="*/ 106339 h 2812217"/>
                      <a:gd name="connsiteX3" fmla="*/ 2568372 w 2846845"/>
                      <a:gd name="connsiteY3" fmla="*/ 237662 h 2812217"/>
                      <a:gd name="connsiteX4" fmla="*/ 2617010 w 2846845"/>
                      <a:gd name="connsiteY4" fmla="*/ 378715 h 2812217"/>
                      <a:gd name="connsiteX5" fmla="*/ 1566422 w 2846845"/>
                      <a:gd name="connsiteY5" fmla="*/ 461399 h 2812217"/>
                      <a:gd name="connsiteX6" fmla="*/ 1148132 w 2846845"/>
                      <a:gd name="connsiteY6" fmla="*/ 412761 h 2812217"/>
                      <a:gd name="connsiteX7" fmla="*/ 418558 w 2846845"/>
                      <a:gd name="connsiteY7" fmla="*/ 1225019 h 2812217"/>
                      <a:gd name="connsiteX8" fmla="*/ 399104 w 2846845"/>
                      <a:gd name="connsiteY8" fmla="*/ 1526577 h 2812217"/>
                      <a:gd name="connsiteX9" fmla="*/ 690934 w 2846845"/>
                      <a:gd name="connsiteY9" fmla="*/ 1832998 h 2812217"/>
                      <a:gd name="connsiteX10" fmla="*/ 827120 w 2846845"/>
                      <a:gd name="connsiteY10" fmla="*/ 2202651 h 2812217"/>
                      <a:gd name="connsiteX11" fmla="*/ 934125 w 2846845"/>
                      <a:gd name="connsiteY11" fmla="*/ 2611211 h 2812217"/>
                      <a:gd name="connsiteX12" fmla="*/ 715252 w 2846845"/>
                      <a:gd name="connsiteY12" fmla="*/ 2800901 h 2812217"/>
                      <a:gd name="connsiteX13" fmla="*/ 452606 w 2846845"/>
                      <a:gd name="connsiteY13" fmla="*/ 2042143 h 2812217"/>
                      <a:gd name="connsiteX14" fmla="*/ 58634 w 2846845"/>
                      <a:gd name="connsiteY14" fmla="*/ 1599534 h 2812217"/>
                      <a:gd name="connsiteX15" fmla="*/ 117001 w 2846845"/>
                      <a:gd name="connsiteY15" fmla="*/ 1088833 h 2812217"/>
                      <a:gd name="connsiteX0" fmla="*/ 117001 w 2846845"/>
                      <a:gd name="connsiteY0" fmla="*/ 1088833 h 2812217"/>
                      <a:gd name="connsiteX1" fmla="*/ 1007082 w 2846845"/>
                      <a:gd name="connsiteY1" fmla="*/ 116066 h 2812217"/>
                      <a:gd name="connsiteX2" fmla="*/ 1639380 w 2846845"/>
                      <a:gd name="connsiteY2" fmla="*/ 106339 h 2812217"/>
                      <a:gd name="connsiteX3" fmla="*/ 2568372 w 2846845"/>
                      <a:gd name="connsiteY3" fmla="*/ 237662 h 2812217"/>
                      <a:gd name="connsiteX4" fmla="*/ 2617010 w 2846845"/>
                      <a:gd name="connsiteY4" fmla="*/ 378715 h 2812217"/>
                      <a:gd name="connsiteX5" fmla="*/ 1566422 w 2846845"/>
                      <a:gd name="connsiteY5" fmla="*/ 461399 h 2812217"/>
                      <a:gd name="connsiteX6" fmla="*/ 1148132 w 2846845"/>
                      <a:gd name="connsiteY6" fmla="*/ 412761 h 2812217"/>
                      <a:gd name="connsiteX7" fmla="*/ 418558 w 2846845"/>
                      <a:gd name="connsiteY7" fmla="*/ 1225019 h 2812217"/>
                      <a:gd name="connsiteX8" fmla="*/ 399104 w 2846845"/>
                      <a:gd name="connsiteY8" fmla="*/ 1526577 h 2812217"/>
                      <a:gd name="connsiteX9" fmla="*/ 690934 w 2846845"/>
                      <a:gd name="connsiteY9" fmla="*/ 1832998 h 2812217"/>
                      <a:gd name="connsiteX10" fmla="*/ 827120 w 2846845"/>
                      <a:gd name="connsiteY10" fmla="*/ 2202651 h 2812217"/>
                      <a:gd name="connsiteX11" fmla="*/ 934125 w 2846845"/>
                      <a:gd name="connsiteY11" fmla="*/ 2611211 h 2812217"/>
                      <a:gd name="connsiteX12" fmla="*/ 715252 w 2846845"/>
                      <a:gd name="connsiteY12" fmla="*/ 2800901 h 2812217"/>
                      <a:gd name="connsiteX13" fmla="*/ 452606 w 2846845"/>
                      <a:gd name="connsiteY13" fmla="*/ 2042143 h 2812217"/>
                      <a:gd name="connsiteX14" fmla="*/ 58634 w 2846845"/>
                      <a:gd name="connsiteY14" fmla="*/ 1599534 h 2812217"/>
                      <a:gd name="connsiteX15" fmla="*/ 117001 w 2846845"/>
                      <a:gd name="connsiteY15" fmla="*/ 1088833 h 2812217"/>
                      <a:gd name="connsiteX0" fmla="*/ 117001 w 2846845"/>
                      <a:gd name="connsiteY0" fmla="*/ 1088833 h 2812217"/>
                      <a:gd name="connsiteX1" fmla="*/ 1007082 w 2846845"/>
                      <a:gd name="connsiteY1" fmla="*/ 116066 h 2812217"/>
                      <a:gd name="connsiteX2" fmla="*/ 1639380 w 2846845"/>
                      <a:gd name="connsiteY2" fmla="*/ 106339 h 2812217"/>
                      <a:gd name="connsiteX3" fmla="*/ 2568372 w 2846845"/>
                      <a:gd name="connsiteY3" fmla="*/ 237662 h 2812217"/>
                      <a:gd name="connsiteX4" fmla="*/ 2617010 w 2846845"/>
                      <a:gd name="connsiteY4" fmla="*/ 378715 h 2812217"/>
                      <a:gd name="connsiteX5" fmla="*/ 1566422 w 2846845"/>
                      <a:gd name="connsiteY5" fmla="*/ 461399 h 2812217"/>
                      <a:gd name="connsiteX6" fmla="*/ 1148132 w 2846845"/>
                      <a:gd name="connsiteY6" fmla="*/ 412761 h 2812217"/>
                      <a:gd name="connsiteX7" fmla="*/ 418558 w 2846845"/>
                      <a:gd name="connsiteY7" fmla="*/ 1225019 h 2812217"/>
                      <a:gd name="connsiteX8" fmla="*/ 399104 w 2846845"/>
                      <a:gd name="connsiteY8" fmla="*/ 1526577 h 2812217"/>
                      <a:gd name="connsiteX9" fmla="*/ 690934 w 2846845"/>
                      <a:gd name="connsiteY9" fmla="*/ 1832998 h 2812217"/>
                      <a:gd name="connsiteX10" fmla="*/ 827120 w 2846845"/>
                      <a:gd name="connsiteY10" fmla="*/ 2202651 h 2812217"/>
                      <a:gd name="connsiteX11" fmla="*/ 934125 w 2846845"/>
                      <a:gd name="connsiteY11" fmla="*/ 2611211 h 2812217"/>
                      <a:gd name="connsiteX12" fmla="*/ 715252 w 2846845"/>
                      <a:gd name="connsiteY12" fmla="*/ 2800901 h 2812217"/>
                      <a:gd name="connsiteX13" fmla="*/ 452606 w 2846845"/>
                      <a:gd name="connsiteY13" fmla="*/ 2042143 h 2812217"/>
                      <a:gd name="connsiteX14" fmla="*/ 58634 w 2846845"/>
                      <a:gd name="connsiteY14" fmla="*/ 1599534 h 2812217"/>
                      <a:gd name="connsiteX15" fmla="*/ 117001 w 2846845"/>
                      <a:gd name="connsiteY15" fmla="*/ 1088833 h 2812217"/>
                      <a:gd name="connsiteX0" fmla="*/ 117001 w 2846845"/>
                      <a:gd name="connsiteY0" fmla="*/ 1088833 h 2812217"/>
                      <a:gd name="connsiteX1" fmla="*/ 1007082 w 2846845"/>
                      <a:gd name="connsiteY1" fmla="*/ 116066 h 2812217"/>
                      <a:gd name="connsiteX2" fmla="*/ 1639380 w 2846845"/>
                      <a:gd name="connsiteY2" fmla="*/ 106339 h 2812217"/>
                      <a:gd name="connsiteX3" fmla="*/ 2568372 w 2846845"/>
                      <a:gd name="connsiteY3" fmla="*/ 237662 h 2812217"/>
                      <a:gd name="connsiteX4" fmla="*/ 2617010 w 2846845"/>
                      <a:gd name="connsiteY4" fmla="*/ 378715 h 2812217"/>
                      <a:gd name="connsiteX5" fmla="*/ 1566422 w 2846845"/>
                      <a:gd name="connsiteY5" fmla="*/ 461399 h 2812217"/>
                      <a:gd name="connsiteX6" fmla="*/ 1148132 w 2846845"/>
                      <a:gd name="connsiteY6" fmla="*/ 412761 h 2812217"/>
                      <a:gd name="connsiteX7" fmla="*/ 418558 w 2846845"/>
                      <a:gd name="connsiteY7" fmla="*/ 1225019 h 2812217"/>
                      <a:gd name="connsiteX8" fmla="*/ 399104 w 2846845"/>
                      <a:gd name="connsiteY8" fmla="*/ 1526577 h 2812217"/>
                      <a:gd name="connsiteX9" fmla="*/ 690934 w 2846845"/>
                      <a:gd name="connsiteY9" fmla="*/ 1832998 h 2812217"/>
                      <a:gd name="connsiteX10" fmla="*/ 827120 w 2846845"/>
                      <a:gd name="connsiteY10" fmla="*/ 2202651 h 2812217"/>
                      <a:gd name="connsiteX11" fmla="*/ 934125 w 2846845"/>
                      <a:gd name="connsiteY11" fmla="*/ 2611211 h 2812217"/>
                      <a:gd name="connsiteX12" fmla="*/ 715252 w 2846845"/>
                      <a:gd name="connsiteY12" fmla="*/ 2800901 h 2812217"/>
                      <a:gd name="connsiteX13" fmla="*/ 452606 w 2846845"/>
                      <a:gd name="connsiteY13" fmla="*/ 2042143 h 2812217"/>
                      <a:gd name="connsiteX14" fmla="*/ 58634 w 2846845"/>
                      <a:gd name="connsiteY14" fmla="*/ 1599534 h 2812217"/>
                      <a:gd name="connsiteX15" fmla="*/ 117001 w 2846845"/>
                      <a:gd name="connsiteY15" fmla="*/ 1088833 h 2812217"/>
                      <a:gd name="connsiteX0" fmla="*/ 117001 w 2846845"/>
                      <a:gd name="connsiteY0" fmla="*/ 1088833 h 2812217"/>
                      <a:gd name="connsiteX1" fmla="*/ 1007082 w 2846845"/>
                      <a:gd name="connsiteY1" fmla="*/ 116066 h 2812217"/>
                      <a:gd name="connsiteX2" fmla="*/ 1639380 w 2846845"/>
                      <a:gd name="connsiteY2" fmla="*/ 106339 h 2812217"/>
                      <a:gd name="connsiteX3" fmla="*/ 2568372 w 2846845"/>
                      <a:gd name="connsiteY3" fmla="*/ 237662 h 2812217"/>
                      <a:gd name="connsiteX4" fmla="*/ 2617010 w 2846845"/>
                      <a:gd name="connsiteY4" fmla="*/ 378715 h 2812217"/>
                      <a:gd name="connsiteX5" fmla="*/ 1566422 w 2846845"/>
                      <a:gd name="connsiteY5" fmla="*/ 461399 h 2812217"/>
                      <a:gd name="connsiteX6" fmla="*/ 1148132 w 2846845"/>
                      <a:gd name="connsiteY6" fmla="*/ 412761 h 2812217"/>
                      <a:gd name="connsiteX7" fmla="*/ 418558 w 2846845"/>
                      <a:gd name="connsiteY7" fmla="*/ 1225019 h 2812217"/>
                      <a:gd name="connsiteX8" fmla="*/ 399104 w 2846845"/>
                      <a:gd name="connsiteY8" fmla="*/ 1526577 h 2812217"/>
                      <a:gd name="connsiteX9" fmla="*/ 690934 w 2846845"/>
                      <a:gd name="connsiteY9" fmla="*/ 1832998 h 2812217"/>
                      <a:gd name="connsiteX10" fmla="*/ 827120 w 2846845"/>
                      <a:gd name="connsiteY10" fmla="*/ 2202651 h 2812217"/>
                      <a:gd name="connsiteX11" fmla="*/ 934125 w 2846845"/>
                      <a:gd name="connsiteY11" fmla="*/ 2611211 h 2812217"/>
                      <a:gd name="connsiteX12" fmla="*/ 715252 w 2846845"/>
                      <a:gd name="connsiteY12" fmla="*/ 2800901 h 2812217"/>
                      <a:gd name="connsiteX13" fmla="*/ 452606 w 2846845"/>
                      <a:gd name="connsiteY13" fmla="*/ 2042143 h 2812217"/>
                      <a:gd name="connsiteX14" fmla="*/ 58634 w 2846845"/>
                      <a:gd name="connsiteY14" fmla="*/ 1599534 h 2812217"/>
                      <a:gd name="connsiteX15" fmla="*/ 117001 w 2846845"/>
                      <a:gd name="connsiteY15" fmla="*/ 1088833 h 2812217"/>
                      <a:gd name="connsiteX0" fmla="*/ 117001 w 2846845"/>
                      <a:gd name="connsiteY0" fmla="*/ 1088833 h 2812217"/>
                      <a:gd name="connsiteX1" fmla="*/ 1007082 w 2846845"/>
                      <a:gd name="connsiteY1" fmla="*/ 116066 h 2812217"/>
                      <a:gd name="connsiteX2" fmla="*/ 1639380 w 2846845"/>
                      <a:gd name="connsiteY2" fmla="*/ 106339 h 2812217"/>
                      <a:gd name="connsiteX3" fmla="*/ 2568372 w 2846845"/>
                      <a:gd name="connsiteY3" fmla="*/ 237662 h 2812217"/>
                      <a:gd name="connsiteX4" fmla="*/ 2617010 w 2846845"/>
                      <a:gd name="connsiteY4" fmla="*/ 378715 h 2812217"/>
                      <a:gd name="connsiteX5" fmla="*/ 1566422 w 2846845"/>
                      <a:gd name="connsiteY5" fmla="*/ 461399 h 2812217"/>
                      <a:gd name="connsiteX6" fmla="*/ 1148132 w 2846845"/>
                      <a:gd name="connsiteY6" fmla="*/ 412761 h 2812217"/>
                      <a:gd name="connsiteX7" fmla="*/ 418558 w 2846845"/>
                      <a:gd name="connsiteY7" fmla="*/ 1225019 h 2812217"/>
                      <a:gd name="connsiteX8" fmla="*/ 399104 w 2846845"/>
                      <a:gd name="connsiteY8" fmla="*/ 1526577 h 2812217"/>
                      <a:gd name="connsiteX9" fmla="*/ 690934 w 2846845"/>
                      <a:gd name="connsiteY9" fmla="*/ 1832998 h 2812217"/>
                      <a:gd name="connsiteX10" fmla="*/ 827120 w 2846845"/>
                      <a:gd name="connsiteY10" fmla="*/ 2202651 h 2812217"/>
                      <a:gd name="connsiteX11" fmla="*/ 934125 w 2846845"/>
                      <a:gd name="connsiteY11" fmla="*/ 2611211 h 2812217"/>
                      <a:gd name="connsiteX12" fmla="*/ 715252 w 2846845"/>
                      <a:gd name="connsiteY12" fmla="*/ 2800901 h 2812217"/>
                      <a:gd name="connsiteX13" fmla="*/ 452606 w 2846845"/>
                      <a:gd name="connsiteY13" fmla="*/ 2042143 h 2812217"/>
                      <a:gd name="connsiteX14" fmla="*/ 316418 w 2846845"/>
                      <a:gd name="connsiteY14" fmla="*/ 1891366 h 2812217"/>
                      <a:gd name="connsiteX15" fmla="*/ 58634 w 2846845"/>
                      <a:gd name="connsiteY15" fmla="*/ 1599534 h 2812217"/>
                      <a:gd name="connsiteX16" fmla="*/ 117001 w 2846845"/>
                      <a:gd name="connsiteY16" fmla="*/ 1088833 h 2812217"/>
                      <a:gd name="connsiteX0" fmla="*/ 117001 w 2846845"/>
                      <a:gd name="connsiteY0" fmla="*/ 1088833 h 2812217"/>
                      <a:gd name="connsiteX1" fmla="*/ 1007082 w 2846845"/>
                      <a:gd name="connsiteY1" fmla="*/ 116066 h 2812217"/>
                      <a:gd name="connsiteX2" fmla="*/ 1639380 w 2846845"/>
                      <a:gd name="connsiteY2" fmla="*/ 106339 h 2812217"/>
                      <a:gd name="connsiteX3" fmla="*/ 2568372 w 2846845"/>
                      <a:gd name="connsiteY3" fmla="*/ 237662 h 2812217"/>
                      <a:gd name="connsiteX4" fmla="*/ 2617010 w 2846845"/>
                      <a:gd name="connsiteY4" fmla="*/ 378715 h 2812217"/>
                      <a:gd name="connsiteX5" fmla="*/ 1566422 w 2846845"/>
                      <a:gd name="connsiteY5" fmla="*/ 461399 h 2812217"/>
                      <a:gd name="connsiteX6" fmla="*/ 1148132 w 2846845"/>
                      <a:gd name="connsiteY6" fmla="*/ 412761 h 2812217"/>
                      <a:gd name="connsiteX7" fmla="*/ 418558 w 2846845"/>
                      <a:gd name="connsiteY7" fmla="*/ 1225019 h 2812217"/>
                      <a:gd name="connsiteX8" fmla="*/ 399104 w 2846845"/>
                      <a:gd name="connsiteY8" fmla="*/ 1526577 h 2812217"/>
                      <a:gd name="connsiteX9" fmla="*/ 690934 w 2846845"/>
                      <a:gd name="connsiteY9" fmla="*/ 1832998 h 2812217"/>
                      <a:gd name="connsiteX10" fmla="*/ 827120 w 2846845"/>
                      <a:gd name="connsiteY10" fmla="*/ 2202651 h 2812217"/>
                      <a:gd name="connsiteX11" fmla="*/ 934125 w 2846845"/>
                      <a:gd name="connsiteY11" fmla="*/ 2611211 h 2812217"/>
                      <a:gd name="connsiteX12" fmla="*/ 715252 w 2846845"/>
                      <a:gd name="connsiteY12" fmla="*/ 2800901 h 2812217"/>
                      <a:gd name="connsiteX13" fmla="*/ 520699 w 2846845"/>
                      <a:gd name="connsiteY13" fmla="*/ 2304792 h 2812217"/>
                      <a:gd name="connsiteX14" fmla="*/ 452606 w 2846845"/>
                      <a:gd name="connsiteY14" fmla="*/ 2042143 h 2812217"/>
                      <a:gd name="connsiteX15" fmla="*/ 316418 w 2846845"/>
                      <a:gd name="connsiteY15" fmla="*/ 1891366 h 2812217"/>
                      <a:gd name="connsiteX16" fmla="*/ 58634 w 2846845"/>
                      <a:gd name="connsiteY16" fmla="*/ 1599534 h 2812217"/>
                      <a:gd name="connsiteX17" fmla="*/ 117001 w 2846845"/>
                      <a:gd name="connsiteY17" fmla="*/ 1088833 h 2812217"/>
                      <a:gd name="connsiteX0" fmla="*/ 117001 w 2846845"/>
                      <a:gd name="connsiteY0" fmla="*/ 1088833 h 2812217"/>
                      <a:gd name="connsiteX1" fmla="*/ 1007082 w 2846845"/>
                      <a:gd name="connsiteY1" fmla="*/ 116066 h 2812217"/>
                      <a:gd name="connsiteX2" fmla="*/ 1639380 w 2846845"/>
                      <a:gd name="connsiteY2" fmla="*/ 106339 h 2812217"/>
                      <a:gd name="connsiteX3" fmla="*/ 2568372 w 2846845"/>
                      <a:gd name="connsiteY3" fmla="*/ 237662 h 2812217"/>
                      <a:gd name="connsiteX4" fmla="*/ 2617010 w 2846845"/>
                      <a:gd name="connsiteY4" fmla="*/ 378715 h 2812217"/>
                      <a:gd name="connsiteX5" fmla="*/ 1566422 w 2846845"/>
                      <a:gd name="connsiteY5" fmla="*/ 461399 h 2812217"/>
                      <a:gd name="connsiteX6" fmla="*/ 1148132 w 2846845"/>
                      <a:gd name="connsiteY6" fmla="*/ 412761 h 2812217"/>
                      <a:gd name="connsiteX7" fmla="*/ 418558 w 2846845"/>
                      <a:gd name="connsiteY7" fmla="*/ 1225019 h 2812217"/>
                      <a:gd name="connsiteX8" fmla="*/ 399104 w 2846845"/>
                      <a:gd name="connsiteY8" fmla="*/ 1526577 h 2812217"/>
                      <a:gd name="connsiteX9" fmla="*/ 690934 w 2846845"/>
                      <a:gd name="connsiteY9" fmla="*/ 1832998 h 2812217"/>
                      <a:gd name="connsiteX10" fmla="*/ 827120 w 2846845"/>
                      <a:gd name="connsiteY10" fmla="*/ 2202651 h 2812217"/>
                      <a:gd name="connsiteX11" fmla="*/ 934125 w 2846845"/>
                      <a:gd name="connsiteY11" fmla="*/ 2611211 h 2812217"/>
                      <a:gd name="connsiteX12" fmla="*/ 715252 w 2846845"/>
                      <a:gd name="connsiteY12" fmla="*/ 2800901 h 2812217"/>
                      <a:gd name="connsiteX13" fmla="*/ 520699 w 2846845"/>
                      <a:gd name="connsiteY13" fmla="*/ 2304792 h 2812217"/>
                      <a:gd name="connsiteX14" fmla="*/ 316418 w 2846845"/>
                      <a:gd name="connsiteY14" fmla="*/ 1891366 h 2812217"/>
                      <a:gd name="connsiteX15" fmla="*/ 58634 w 2846845"/>
                      <a:gd name="connsiteY15" fmla="*/ 1599534 h 2812217"/>
                      <a:gd name="connsiteX16" fmla="*/ 117001 w 2846845"/>
                      <a:gd name="connsiteY16" fmla="*/ 1088833 h 2812217"/>
                      <a:gd name="connsiteX0" fmla="*/ 117001 w 2846845"/>
                      <a:gd name="connsiteY0" fmla="*/ 1088833 h 2812217"/>
                      <a:gd name="connsiteX1" fmla="*/ 1007082 w 2846845"/>
                      <a:gd name="connsiteY1" fmla="*/ 116066 h 2812217"/>
                      <a:gd name="connsiteX2" fmla="*/ 1639380 w 2846845"/>
                      <a:gd name="connsiteY2" fmla="*/ 106339 h 2812217"/>
                      <a:gd name="connsiteX3" fmla="*/ 2568372 w 2846845"/>
                      <a:gd name="connsiteY3" fmla="*/ 237662 h 2812217"/>
                      <a:gd name="connsiteX4" fmla="*/ 2617010 w 2846845"/>
                      <a:gd name="connsiteY4" fmla="*/ 378715 h 2812217"/>
                      <a:gd name="connsiteX5" fmla="*/ 1566422 w 2846845"/>
                      <a:gd name="connsiteY5" fmla="*/ 461399 h 2812217"/>
                      <a:gd name="connsiteX6" fmla="*/ 1148132 w 2846845"/>
                      <a:gd name="connsiteY6" fmla="*/ 412761 h 2812217"/>
                      <a:gd name="connsiteX7" fmla="*/ 418558 w 2846845"/>
                      <a:gd name="connsiteY7" fmla="*/ 1225019 h 2812217"/>
                      <a:gd name="connsiteX8" fmla="*/ 399104 w 2846845"/>
                      <a:gd name="connsiteY8" fmla="*/ 1526577 h 2812217"/>
                      <a:gd name="connsiteX9" fmla="*/ 690934 w 2846845"/>
                      <a:gd name="connsiteY9" fmla="*/ 1832998 h 2812217"/>
                      <a:gd name="connsiteX10" fmla="*/ 827120 w 2846845"/>
                      <a:gd name="connsiteY10" fmla="*/ 2202651 h 2812217"/>
                      <a:gd name="connsiteX11" fmla="*/ 934125 w 2846845"/>
                      <a:gd name="connsiteY11" fmla="*/ 2611211 h 2812217"/>
                      <a:gd name="connsiteX12" fmla="*/ 715252 w 2846845"/>
                      <a:gd name="connsiteY12" fmla="*/ 2800901 h 2812217"/>
                      <a:gd name="connsiteX13" fmla="*/ 520699 w 2846845"/>
                      <a:gd name="connsiteY13" fmla="*/ 2304792 h 2812217"/>
                      <a:gd name="connsiteX14" fmla="*/ 316418 w 2846845"/>
                      <a:gd name="connsiteY14" fmla="*/ 1891366 h 2812217"/>
                      <a:gd name="connsiteX15" fmla="*/ 58634 w 2846845"/>
                      <a:gd name="connsiteY15" fmla="*/ 1599534 h 2812217"/>
                      <a:gd name="connsiteX16" fmla="*/ 117001 w 2846845"/>
                      <a:gd name="connsiteY16" fmla="*/ 1088833 h 2812217"/>
                      <a:gd name="connsiteX0" fmla="*/ 117001 w 2846845"/>
                      <a:gd name="connsiteY0" fmla="*/ 1088833 h 2812217"/>
                      <a:gd name="connsiteX1" fmla="*/ 1007082 w 2846845"/>
                      <a:gd name="connsiteY1" fmla="*/ 116066 h 2812217"/>
                      <a:gd name="connsiteX2" fmla="*/ 1639380 w 2846845"/>
                      <a:gd name="connsiteY2" fmla="*/ 106339 h 2812217"/>
                      <a:gd name="connsiteX3" fmla="*/ 2568372 w 2846845"/>
                      <a:gd name="connsiteY3" fmla="*/ 237662 h 2812217"/>
                      <a:gd name="connsiteX4" fmla="*/ 2617010 w 2846845"/>
                      <a:gd name="connsiteY4" fmla="*/ 378715 h 2812217"/>
                      <a:gd name="connsiteX5" fmla="*/ 1566422 w 2846845"/>
                      <a:gd name="connsiteY5" fmla="*/ 461399 h 2812217"/>
                      <a:gd name="connsiteX6" fmla="*/ 1148132 w 2846845"/>
                      <a:gd name="connsiteY6" fmla="*/ 412761 h 2812217"/>
                      <a:gd name="connsiteX7" fmla="*/ 418558 w 2846845"/>
                      <a:gd name="connsiteY7" fmla="*/ 1225019 h 2812217"/>
                      <a:gd name="connsiteX8" fmla="*/ 399104 w 2846845"/>
                      <a:gd name="connsiteY8" fmla="*/ 1526577 h 2812217"/>
                      <a:gd name="connsiteX9" fmla="*/ 690934 w 2846845"/>
                      <a:gd name="connsiteY9" fmla="*/ 1832998 h 2812217"/>
                      <a:gd name="connsiteX10" fmla="*/ 827120 w 2846845"/>
                      <a:gd name="connsiteY10" fmla="*/ 2202651 h 2812217"/>
                      <a:gd name="connsiteX11" fmla="*/ 934125 w 2846845"/>
                      <a:gd name="connsiteY11" fmla="*/ 2611211 h 2812217"/>
                      <a:gd name="connsiteX12" fmla="*/ 715252 w 2846845"/>
                      <a:gd name="connsiteY12" fmla="*/ 2800901 h 2812217"/>
                      <a:gd name="connsiteX13" fmla="*/ 520699 w 2846845"/>
                      <a:gd name="connsiteY13" fmla="*/ 2304792 h 2812217"/>
                      <a:gd name="connsiteX14" fmla="*/ 316418 w 2846845"/>
                      <a:gd name="connsiteY14" fmla="*/ 1891366 h 2812217"/>
                      <a:gd name="connsiteX15" fmla="*/ 58634 w 2846845"/>
                      <a:gd name="connsiteY15" fmla="*/ 1599534 h 2812217"/>
                      <a:gd name="connsiteX16" fmla="*/ 117001 w 2846845"/>
                      <a:gd name="connsiteY16" fmla="*/ 1088833 h 2812217"/>
                      <a:gd name="connsiteX0" fmla="*/ 117001 w 2846845"/>
                      <a:gd name="connsiteY0" fmla="*/ 1088833 h 2812217"/>
                      <a:gd name="connsiteX1" fmla="*/ 1007082 w 2846845"/>
                      <a:gd name="connsiteY1" fmla="*/ 116066 h 2812217"/>
                      <a:gd name="connsiteX2" fmla="*/ 1639380 w 2846845"/>
                      <a:gd name="connsiteY2" fmla="*/ 106339 h 2812217"/>
                      <a:gd name="connsiteX3" fmla="*/ 2568372 w 2846845"/>
                      <a:gd name="connsiteY3" fmla="*/ 237662 h 2812217"/>
                      <a:gd name="connsiteX4" fmla="*/ 2617010 w 2846845"/>
                      <a:gd name="connsiteY4" fmla="*/ 378715 h 2812217"/>
                      <a:gd name="connsiteX5" fmla="*/ 1566422 w 2846845"/>
                      <a:gd name="connsiteY5" fmla="*/ 461399 h 2812217"/>
                      <a:gd name="connsiteX6" fmla="*/ 1148132 w 2846845"/>
                      <a:gd name="connsiteY6" fmla="*/ 412761 h 2812217"/>
                      <a:gd name="connsiteX7" fmla="*/ 418558 w 2846845"/>
                      <a:gd name="connsiteY7" fmla="*/ 1225019 h 2812217"/>
                      <a:gd name="connsiteX8" fmla="*/ 399104 w 2846845"/>
                      <a:gd name="connsiteY8" fmla="*/ 1526577 h 2812217"/>
                      <a:gd name="connsiteX9" fmla="*/ 690934 w 2846845"/>
                      <a:gd name="connsiteY9" fmla="*/ 1832998 h 2812217"/>
                      <a:gd name="connsiteX10" fmla="*/ 827120 w 2846845"/>
                      <a:gd name="connsiteY10" fmla="*/ 2202651 h 2812217"/>
                      <a:gd name="connsiteX11" fmla="*/ 934125 w 2846845"/>
                      <a:gd name="connsiteY11" fmla="*/ 2611211 h 2812217"/>
                      <a:gd name="connsiteX12" fmla="*/ 715252 w 2846845"/>
                      <a:gd name="connsiteY12" fmla="*/ 2800901 h 2812217"/>
                      <a:gd name="connsiteX13" fmla="*/ 520699 w 2846845"/>
                      <a:gd name="connsiteY13" fmla="*/ 2304792 h 2812217"/>
                      <a:gd name="connsiteX14" fmla="*/ 296962 w 2846845"/>
                      <a:gd name="connsiteY14" fmla="*/ 1891366 h 2812217"/>
                      <a:gd name="connsiteX15" fmla="*/ 58634 w 2846845"/>
                      <a:gd name="connsiteY15" fmla="*/ 1599534 h 2812217"/>
                      <a:gd name="connsiteX16" fmla="*/ 117001 w 2846845"/>
                      <a:gd name="connsiteY16" fmla="*/ 1088833 h 2812217"/>
                      <a:gd name="connsiteX0" fmla="*/ 33194 w 2763038"/>
                      <a:gd name="connsiteY0" fmla="*/ 1088833 h 2812217"/>
                      <a:gd name="connsiteX1" fmla="*/ 923275 w 2763038"/>
                      <a:gd name="connsiteY1" fmla="*/ 116066 h 2812217"/>
                      <a:gd name="connsiteX2" fmla="*/ 1555573 w 2763038"/>
                      <a:gd name="connsiteY2" fmla="*/ 106339 h 2812217"/>
                      <a:gd name="connsiteX3" fmla="*/ 2484565 w 2763038"/>
                      <a:gd name="connsiteY3" fmla="*/ 237662 h 2812217"/>
                      <a:gd name="connsiteX4" fmla="*/ 2533203 w 2763038"/>
                      <a:gd name="connsiteY4" fmla="*/ 378715 h 2812217"/>
                      <a:gd name="connsiteX5" fmla="*/ 1482615 w 2763038"/>
                      <a:gd name="connsiteY5" fmla="*/ 461399 h 2812217"/>
                      <a:gd name="connsiteX6" fmla="*/ 1064325 w 2763038"/>
                      <a:gd name="connsiteY6" fmla="*/ 412761 h 2812217"/>
                      <a:gd name="connsiteX7" fmla="*/ 334751 w 2763038"/>
                      <a:gd name="connsiteY7" fmla="*/ 1225019 h 2812217"/>
                      <a:gd name="connsiteX8" fmla="*/ 315297 w 2763038"/>
                      <a:gd name="connsiteY8" fmla="*/ 1526577 h 2812217"/>
                      <a:gd name="connsiteX9" fmla="*/ 607127 w 2763038"/>
                      <a:gd name="connsiteY9" fmla="*/ 1832998 h 2812217"/>
                      <a:gd name="connsiteX10" fmla="*/ 743313 w 2763038"/>
                      <a:gd name="connsiteY10" fmla="*/ 2202651 h 2812217"/>
                      <a:gd name="connsiteX11" fmla="*/ 850318 w 2763038"/>
                      <a:gd name="connsiteY11" fmla="*/ 2611211 h 2812217"/>
                      <a:gd name="connsiteX12" fmla="*/ 631445 w 2763038"/>
                      <a:gd name="connsiteY12" fmla="*/ 2800901 h 2812217"/>
                      <a:gd name="connsiteX13" fmla="*/ 436892 w 2763038"/>
                      <a:gd name="connsiteY13" fmla="*/ 2304792 h 2812217"/>
                      <a:gd name="connsiteX14" fmla="*/ 213155 w 2763038"/>
                      <a:gd name="connsiteY14" fmla="*/ 1891366 h 2812217"/>
                      <a:gd name="connsiteX15" fmla="*/ 33194 w 2763038"/>
                      <a:gd name="connsiteY15" fmla="*/ 1088833 h 2812217"/>
                      <a:gd name="connsiteX0" fmla="*/ 95096 w 2824940"/>
                      <a:gd name="connsiteY0" fmla="*/ 1088833 h 2812217"/>
                      <a:gd name="connsiteX1" fmla="*/ 985177 w 2824940"/>
                      <a:gd name="connsiteY1" fmla="*/ 116066 h 2812217"/>
                      <a:gd name="connsiteX2" fmla="*/ 1617475 w 2824940"/>
                      <a:gd name="connsiteY2" fmla="*/ 106339 h 2812217"/>
                      <a:gd name="connsiteX3" fmla="*/ 2546467 w 2824940"/>
                      <a:gd name="connsiteY3" fmla="*/ 237662 h 2812217"/>
                      <a:gd name="connsiteX4" fmla="*/ 2595105 w 2824940"/>
                      <a:gd name="connsiteY4" fmla="*/ 378715 h 2812217"/>
                      <a:gd name="connsiteX5" fmla="*/ 1544517 w 2824940"/>
                      <a:gd name="connsiteY5" fmla="*/ 461399 h 2812217"/>
                      <a:gd name="connsiteX6" fmla="*/ 1126227 w 2824940"/>
                      <a:gd name="connsiteY6" fmla="*/ 412761 h 2812217"/>
                      <a:gd name="connsiteX7" fmla="*/ 396653 w 2824940"/>
                      <a:gd name="connsiteY7" fmla="*/ 1225019 h 2812217"/>
                      <a:gd name="connsiteX8" fmla="*/ 377199 w 2824940"/>
                      <a:gd name="connsiteY8" fmla="*/ 1526577 h 2812217"/>
                      <a:gd name="connsiteX9" fmla="*/ 669029 w 2824940"/>
                      <a:gd name="connsiteY9" fmla="*/ 1832998 h 2812217"/>
                      <a:gd name="connsiteX10" fmla="*/ 805215 w 2824940"/>
                      <a:gd name="connsiteY10" fmla="*/ 2202651 h 2812217"/>
                      <a:gd name="connsiteX11" fmla="*/ 912220 w 2824940"/>
                      <a:gd name="connsiteY11" fmla="*/ 2611211 h 2812217"/>
                      <a:gd name="connsiteX12" fmla="*/ 693347 w 2824940"/>
                      <a:gd name="connsiteY12" fmla="*/ 2800901 h 2812217"/>
                      <a:gd name="connsiteX13" fmla="*/ 498794 w 2824940"/>
                      <a:gd name="connsiteY13" fmla="*/ 2304792 h 2812217"/>
                      <a:gd name="connsiteX14" fmla="*/ 275057 w 2824940"/>
                      <a:gd name="connsiteY14" fmla="*/ 1891366 h 2812217"/>
                      <a:gd name="connsiteX15" fmla="*/ 95096 w 2824940"/>
                      <a:gd name="connsiteY15" fmla="*/ 1088833 h 2812217"/>
                      <a:gd name="connsiteX0" fmla="*/ 121910 w 2851754"/>
                      <a:gd name="connsiteY0" fmla="*/ 1088833 h 2812217"/>
                      <a:gd name="connsiteX1" fmla="*/ 1011991 w 2851754"/>
                      <a:gd name="connsiteY1" fmla="*/ 116066 h 2812217"/>
                      <a:gd name="connsiteX2" fmla="*/ 1644289 w 2851754"/>
                      <a:gd name="connsiteY2" fmla="*/ 106339 h 2812217"/>
                      <a:gd name="connsiteX3" fmla="*/ 2573281 w 2851754"/>
                      <a:gd name="connsiteY3" fmla="*/ 237662 h 2812217"/>
                      <a:gd name="connsiteX4" fmla="*/ 2621919 w 2851754"/>
                      <a:gd name="connsiteY4" fmla="*/ 378715 h 2812217"/>
                      <a:gd name="connsiteX5" fmla="*/ 1571331 w 2851754"/>
                      <a:gd name="connsiteY5" fmla="*/ 461399 h 2812217"/>
                      <a:gd name="connsiteX6" fmla="*/ 1153041 w 2851754"/>
                      <a:gd name="connsiteY6" fmla="*/ 412761 h 2812217"/>
                      <a:gd name="connsiteX7" fmla="*/ 423467 w 2851754"/>
                      <a:gd name="connsiteY7" fmla="*/ 1225019 h 2812217"/>
                      <a:gd name="connsiteX8" fmla="*/ 404013 w 2851754"/>
                      <a:gd name="connsiteY8" fmla="*/ 1526577 h 2812217"/>
                      <a:gd name="connsiteX9" fmla="*/ 695843 w 2851754"/>
                      <a:gd name="connsiteY9" fmla="*/ 1832998 h 2812217"/>
                      <a:gd name="connsiteX10" fmla="*/ 832029 w 2851754"/>
                      <a:gd name="connsiteY10" fmla="*/ 2202651 h 2812217"/>
                      <a:gd name="connsiteX11" fmla="*/ 939034 w 2851754"/>
                      <a:gd name="connsiteY11" fmla="*/ 2611211 h 2812217"/>
                      <a:gd name="connsiteX12" fmla="*/ 720161 w 2851754"/>
                      <a:gd name="connsiteY12" fmla="*/ 2800901 h 2812217"/>
                      <a:gd name="connsiteX13" fmla="*/ 525608 w 2851754"/>
                      <a:gd name="connsiteY13" fmla="*/ 2304792 h 2812217"/>
                      <a:gd name="connsiteX14" fmla="*/ 243505 w 2851754"/>
                      <a:gd name="connsiteY14" fmla="*/ 1842728 h 2812217"/>
                      <a:gd name="connsiteX15" fmla="*/ 121910 w 2851754"/>
                      <a:gd name="connsiteY15" fmla="*/ 1088833 h 2812217"/>
                      <a:gd name="connsiteX0" fmla="*/ 121910 w 2851754"/>
                      <a:gd name="connsiteY0" fmla="*/ 1088833 h 2812217"/>
                      <a:gd name="connsiteX1" fmla="*/ 1011991 w 2851754"/>
                      <a:gd name="connsiteY1" fmla="*/ 116066 h 2812217"/>
                      <a:gd name="connsiteX2" fmla="*/ 1644289 w 2851754"/>
                      <a:gd name="connsiteY2" fmla="*/ 106339 h 2812217"/>
                      <a:gd name="connsiteX3" fmla="*/ 2573281 w 2851754"/>
                      <a:gd name="connsiteY3" fmla="*/ 237662 h 2812217"/>
                      <a:gd name="connsiteX4" fmla="*/ 2621919 w 2851754"/>
                      <a:gd name="connsiteY4" fmla="*/ 378715 h 2812217"/>
                      <a:gd name="connsiteX5" fmla="*/ 1571331 w 2851754"/>
                      <a:gd name="connsiteY5" fmla="*/ 461399 h 2812217"/>
                      <a:gd name="connsiteX6" fmla="*/ 1153041 w 2851754"/>
                      <a:gd name="connsiteY6" fmla="*/ 412761 h 2812217"/>
                      <a:gd name="connsiteX7" fmla="*/ 423467 w 2851754"/>
                      <a:gd name="connsiteY7" fmla="*/ 1225019 h 2812217"/>
                      <a:gd name="connsiteX8" fmla="*/ 404013 w 2851754"/>
                      <a:gd name="connsiteY8" fmla="*/ 1526577 h 2812217"/>
                      <a:gd name="connsiteX9" fmla="*/ 695843 w 2851754"/>
                      <a:gd name="connsiteY9" fmla="*/ 1832998 h 2812217"/>
                      <a:gd name="connsiteX10" fmla="*/ 832029 w 2851754"/>
                      <a:gd name="connsiteY10" fmla="*/ 2202651 h 2812217"/>
                      <a:gd name="connsiteX11" fmla="*/ 939034 w 2851754"/>
                      <a:gd name="connsiteY11" fmla="*/ 2611211 h 2812217"/>
                      <a:gd name="connsiteX12" fmla="*/ 720161 w 2851754"/>
                      <a:gd name="connsiteY12" fmla="*/ 2800901 h 2812217"/>
                      <a:gd name="connsiteX13" fmla="*/ 525608 w 2851754"/>
                      <a:gd name="connsiteY13" fmla="*/ 2304792 h 2812217"/>
                      <a:gd name="connsiteX14" fmla="*/ 243505 w 2851754"/>
                      <a:gd name="connsiteY14" fmla="*/ 1823273 h 2812217"/>
                      <a:gd name="connsiteX15" fmla="*/ 121910 w 2851754"/>
                      <a:gd name="connsiteY15" fmla="*/ 1088833 h 2812217"/>
                      <a:gd name="connsiteX0" fmla="*/ 98893 w 2828737"/>
                      <a:gd name="connsiteY0" fmla="*/ 1088833 h 2812217"/>
                      <a:gd name="connsiteX1" fmla="*/ 988974 w 2828737"/>
                      <a:gd name="connsiteY1" fmla="*/ 116066 h 2812217"/>
                      <a:gd name="connsiteX2" fmla="*/ 1621272 w 2828737"/>
                      <a:gd name="connsiteY2" fmla="*/ 106339 h 2812217"/>
                      <a:gd name="connsiteX3" fmla="*/ 2550264 w 2828737"/>
                      <a:gd name="connsiteY3" fmla="*/ 237662 h 2812217"/>
                      <a:gd name="connsiteX4" fmla="*/ 2598902 w 2828737"/>
                      <a:gd name="connsiteY4" fmla="*/ 378715 h 2812217"/>
                      <a:gd name="connsiteX5" fmla="*/ 1548314 w 2828737"/>
                      <a:gd name="connsiteY5" fmla="*/ 461399 h 2812217"/>
                      <a:gd name="connsiteX6" fmla="*/ 1130024 w 2828737"/>
                      <a:gd name="connsiteY6" fmla="*/ 412761 h 2812217"/>
                      <a:gd name="connsiteX7" fmla="*/ 400450 w 2828737"/>
                      <a:gd name="connsiteY7" fmla="*/ 1225019 h 2812217"/>
                      <a:gd name="connsiteX8" fmla="*/ 380996 w 2828737"/>
                      <a:gd name="connsiteY8" fmla="*/ 1526577 h 2812217"/>
                      <a:gd name="connsiteX9" fmla="*/ 672826 w 2828737"/>
                      <a:gd name="connsiteY9" fmla="*/ 1832998 h 2812217"/>
                      <a:gd name="connsiteX10" fmla="*/ 809012 w 2828737"/>
                      <a:gd name="connsiteY10" fmla="*/ 2202651 h 2812217"/>
                      <a:gd name="connsiteX11" fmla="*/ 916017 w 2828737"/>
                      <a:gd name="connsiteY11" fmla="*/ 2611211 h 2812217"/>
                      <a:gd name="connsiteX12" fmla="*/ 697144 w 2828737"/>
                      <a:gd name="connsiteY12" fmla="*/ 2800901 h 2812217"/>
                      <a:gd name="connsiteX13" fmla="*/ 502591 w 2828737"/>
                      <a:gd name="connsiteY13" fmla="*/ 2304792 h 2812217"/>
                      <a:gd name="connsiteX14" fmla="*/ 220488 w 2828737"/>
                      <a:gd name="connsiteY14" fmla="*/ 1823273 h 2812217"/>
                      <a:gd name="connsiteX15" fmla="*/ 98893 w 2828737"/>
                      <a:gd name="connsiteY15" fmla="*/ 1088833 h 2812217"/>
                      <a:gd name="connsiteX0" fmla="*/ 98893 w 2828737"/>
                      <a:gd name="connsiteY0" fmla="*/ 1088833 h 2812217"/>
                      <a:gd name="connsiteX1" fmla="*/ 988974 w 2828737"/>
                      <a:gd name="connsiteY1" fmla="*/ 116066 h 2812217"/>
                      <a:gd name="connsiteX2" fmla="*/ 1621272 w 2828737"/>
                      <a:gd name="connsiteY2" fmla="*/ 106339 h 2812217"/>
                      <a:gd name="connsiteX3" fmla="*/ 2550264 w 2828737"/>
                      <a:gd name="connsiteY3" fmla="*/ 237662 h 2812217"/>
                      <a:gd name="connsiteX4" fmla="*/ 2598902 w 2828737"/>
                      <a:gd name="connsiteY4" fmla="*/ 378715 h 2812217"/>
                      <a:gd name="connsiteX5" fmla="*/ 1548314 w 2828737"/>
                      <a:gd name="connsiteY5" fmla="*/ 461399 h 2812217"/>
                      <a:gd name="connsiteX6" fmla="*/ 1130024 w 2828737"/>
                      <a:gd name="connsiteY6" fmla="*/ 412761 h 2812217"/>
                      <a:gd name="connsiteX7" fmla="*/ 400450 w 2828737"/>
                      <a:gd name="connsiteY7" fmla="*/ 1225019 h 2812217"/>
                      <a:gd name="connsiteX8" fmla="*/ 380996 w 2828737"/>
                      <a:gd name="connsiteY8" fmla="*/ 1526577 h 2812217"/>
                      <a:gd name="connsiteX9" fmla="*/ 672826 w 2828737"/>
                      <a:gd name="connsiteY9" fmla="*/ 1832998 h 2812217"/>
                      <a:gd name="connsiteX10" fmla="*/ 809012 w 2828737"/>
                      <a:gd name="connsiteY10" fmla="*/ 2202651 h 2812217"/>
                      <a:gd name="connsiteX11" fmla="*/ 916017 w 2828737"/>
                      <a:gd name="connsiteY11" fmla="*/ 2611211 h 2812217"/>
                      <a:gd name="connsiteX12" fmla="*/ 697144 w 2828737"/>
                      <a:gd name="connsiteY12" fmla="*/ 2800901 h 2812217"/>
                      <a:gd name="connsiteX13" fmla="*/ 502591 w 2828737"/>
                      <a:gd name="connsiteY13" fmla="*/ 2304792 h 2812217"/>
                      <a:gd name="connsiteX14" fmla="*/ 220488 w 2828737"/>
                      <a:gd name="connsiteY14" fmla="*/ 1823273 h 2812217"/>
                      <a:gd name="connsiteX15" fmla="*/ 98893 w 2828737"/>
                      <a:gd name="connsiteY15" fmla="*/ 1088833 h 2812217"/>
                      <a:gd name="connsiteX0" fmla="*/ 98893 w 2828737"/>
                      <a:gd name="connsiteY0" fmla="*/ 1088833 h 2812217"/>
                      <a:gd name="connsiteX1" fmla="*/ 988974 w 2828737"/>
                      <a:gd name="connsiteY1" fmla="*/ 116066 h 2812217"/>
                      <a:gd name="connsiteX2" fmla="*/ 1621272 w 2828737"/>
                      <a:gd name="connsiteY2" fmla="*/ 106339 h 2812217"/>
                      <a:gd name="connsiteX3" fmla="*/ 2550264 w 2828737"/>
                      <a:gd name="connsiteY3" fmla="*/ 237662 h 2812217"/>
                      <a:gd name="connsiteX4" fmla="*/ 2598902 w 2828737"/>
                      <a:gd name="connsiteY4" fmla="*/ 378715 h 2812217"/>
                      <a:gd name="connsiteX5" fmla="*/ 1548314 w 2828737"/>
                      <a:gd name="connsiteY5" fmla="*/ 461399 h 2812217"/>
                      <a:gd name="connsiteX6" fmla="*/ 1130024 w 2828737"/>
                      <a:gd name="connsiteY6" fmla="*/ 412761 h 2812217"/>
                      <a:gd name="connsiteX7" fmla="*/ 400450 w 2828737"/>
                      <a:gd name="connsiteY7" fmla="*/ 1225019 h 2812217"/>
                      <a:gd name="connsiteX8" fmla="*/ 380996 w 2828737"/>
                      <a:gd name="connsiteY8" fmla="*/ 1526577 h 2812217"/>
                      <a:gd name="connsiteX9" fmla="*/ 672826 w 2828737"/>
                      <a:gd name="connsiteY9" fmla="*/ 1832998 h 2812217"/>
                      <a:gd name="connsiteX10" fmla="*/ 809012 w 2828737"/>
                      <a:gd name="connsiteY10" fmla="*/ 2202651 h 2812217"/>
                      <a:gd name="connsiteX11" fmla="*/ 916017 w 2828737"/>
                      <a:gd name="connsiteY11" fmla="*/ 2611211 h 2812217"/>
                      <a:gd name="connsiteX12" fmla="*/ 697144 w 2828737"/>
                      <a:gd name="connsiteY12" fmla="*/ 2800901 h 2812217"/>
                      <a:gd name="connsiteX13" fmla="*/ 502591 w 2828737"/>
                      <a:gd name="connsiteY13" fmla="*/ 2304792 h 2812217"/>
                      <a:gd name="connsiteX14" fmla="*/ 220488 w 2828737"/>
                      <a:gd name="connsiteY14" fmla="*/ 1823273 h 2812217"/>
                      <a:gd name="connsiteX15" fmla="*/ 98893 w 2828737"/>
                      <a:gd name="connsiteY15" fmla="*/ 1088833 h 2812217"/>
                      <a:gd name="connsiteX0" fmla="*/ 98893 w 2828737"/>
                      <a:gd name="connsiteY0" fmla="*/ 1088833 h 2812217"/>
                      <a:gd name="connsiteX1" fmla="*/ 988974 w 2828737"/>
                      <a:gd name="connsiteY1" fmla="*/ 116066 h 2812217"/>
                      <a:gd name="connsiteX2" fmla="*/ 1621272 w 2828737"/>
                      <a:gd name="connsiteY2" fmla="*/ 106339 h 2812217"/>
                      <a:gd name="connsiteX3" fmla="*/ 2550264 w 2828737"/>
                      <a:gd name="connsiteY3" fmla="*/ 237662 h 2812217"/>
                      <a:gd name="connsiteX4" fmla="*/ 2598902 w 2828737"/>
                      <a:gd name="connsiteY4" fmla="*/ 378715 h 2812217"/>
                      <a:gd name="connsiteX5" fmla="*/ 1548314 w 2828737"/>
                      <a:gd name="connsiteY5" fmla="*/ 461399 h 2812217"/>
                      <a:gd name="connsiteX6" fmla="*/ 1130024 w 2828737"/>
                      <a:gd name="connsiteY6" fmla="*/ 412761 h 2812217"/>
                      <a:gd name="connsiteX7" fmla="*/ 400450 w 2828737"/>
                      <a:gd name="connsiteY7" fmla="*/ 1225019 h 2812217"/>
                      <a:gd name="connsiteX8" fmla="*/ 380996 w 2828737"/>
                      <a:gd name="connsiteY8" fmla="*/ 1526577 h 2812217"/>
                      <a:gd name="connsiteX9" fmla="*/ 672826 w 2828737"/>
                      <a:gd name="connsiteY9" fmla="*/ 1832998 h 2812217"/>
                      <a:gd name="connsiteX10" fmla="*/ 809012 w 2828737"/>
                      <a:gd name="connsiteY10" fmla="*/ 2202651 h 2812217"/>
                      <a:gd name="connsiteX11" fmla="*/ 916017 w 2828737"/>
                      <a:gd name="connsiteY11" fmla="*/ 2611211 h 2812217"/>
                      <a:gd name="connsiteX12" fmla="*/ 697144 w 2828737"/>
                      <a:gd name="connsiteY12" fmla="*/ 2800901 h 2812217"/>
                      <a:gd name="connsiteX13" fmla="*/ 502591 w 2828737"/>
                      <a:gd name="connsiteY13" fmla="*/ 2304792 h 2812217"/>
                      <a:gd name="connsiteX14" fmla="*/ 220488 w 2828737"/>
                      <a:gd name="connsiteY14" fmla="*/ 1823273 h 2812217"/>
                      <a:gd name="connsiteX15" fmla="*/ 98893 w 2828737"/>
                      <a:gd name="connsiteY15" fmla="*/ 1088833 h 28122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2828737" h="2812217">
                        <a:moveTo>
                          <a:pt x="98893" y="1088833"/>
                        </a:moveTo>
                        <a:lnTo>
                          <a:pt x="988974" y="116066"/>
                        </a:lnTo>
                        <a:cubicBezTo>
                          <a:pt x="1237028" y="-91457"/>
                          <a:pt x="1475359" y="26896"/>
                          <a:pt x="1621272" y="106339"/>
                        </a:cubicBezTo>
                        <a:cubicBezTo>
                          <a:pt x="1810961" y="223070"/>
                          <a:pt x="1859599" y="480854"/>
                          <a:pt x="2550264" y="237662"/>
                        </a:cubicBezTo>
                        <a:cubicBezTo>
                          <a:pt x="3031783" y="163893"/>
                          <a:pt x="2780485" y="263604"/>
                          <a:pt x="2598902" y="378715"/>
                        </a:cubicBezTo>
                        <a:cubicBezTo>
                          <a:pt x="2388135" y="493827"/>
                          <a:pt x="2276268" y="900764"/>
                          <a:pt x="1548314" y="461399"/>
                        </a:cubicBezTo>
                        <a:cubicBezTo>
                          <a:pt x="1345654" y="231178"/>
                          <a:pt x="1191633" y="331698"/>
                          <a:pt x="1130024" y="412761"/>
                        </a:cubicBezTo>
                        <a:lnTo>
                          <a:pt x="400450" y="1225019"/>
                        </a:lnTo>
                        <a:cubicBezTo>
                          <a:pt x="269938" y="1340129"/>
                          <a:pt x="328305" y="1447946"/>
                          <a:pt x="380996" y="1526577"/>
                        </a:cubicBezTo>
                        <a:cubicBezTo>
                          <a:pt x="462061" y="1650605"/>
                          <a:pt x="544746" y="1661953"/>
                          <a:pt x="672826" y="1832998"/>
                        </a:cubicBezTo>
                        <a:cubicBezTo>
                          <a:pt x="812256" y="1950541"/>
                          <a:pt x="781450" y="2086730"/>
                          <a:pt x="809012" y="2202651"/>
                        </a:cubicBezTo>
                        <a:cubicBezTo>
                          <a:pt x="831709" y="2401257"/>
                          <a:pt x="895751" y="2530959"/>
                          <a:pt x="916017" y="2611211"/>
                        </a:cubicBezTo>
                        <a:cubicBezTo>
                          <a:pt x="821171" y="2696329"/>
                          <a:pt x="678499" y="2856024"/>
                          <a:pt x="697144" y="2800901"/>
                        </a:cubicBezTo>
                        <a:cubicBezTo>
                          <a:pt x="628240" y="2749831"/>
                          <a:pt x="554471" y="2548794"/>
                          <a:pt x="502591" y="2304792"/>
                        </a:cubicBezTo>
                        <a:cubicBezTo>
                          <a:pt x="513940" y="1968378"/>
                          <a:pt x="326682" y="1955407"/>
                          <a:pt x="220488" y="1823273"/>
                        </a:cubicBezTo>
                        <a:cubicBezTo>
                          <a:pt x="-85124" y="1523337"/>
                          <a:pt x="-19460" y="1384716"/>
                          <a:pt x="98893" y="1088833"/>
                        </a:cubicBezTo>
                        <a:close/>
                      </a:path>
                    </a:pathLst>
                  </a:cu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sz="1350" kern="0">
                      <a:solidFill>
                        <a:prstClr val="white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" name="Freeform 80"/>
                  <p:cNvSpPr/>
                  <p:nvPr/>
                </p:nvSpPr>
                <p:spPr>
                  <a:xfrm rot="13561719">
                    <a:off x="7418586" y="1869442"/>
                    <a:ext cx="413362" cy="187108"/>
                  </a:xfrm>
                  <a:custGeom>
                    <a:avLst/>
                    <a:gdLst>
                      <a:gd name="connsiteX0" fmla="*/ 2919340 w 3034342"/>
                      <a:gd name="connsiteY0" fmla="*/ 983691 h 1373490"/>
                      <a:gd name="connsiteX1" fmla="*/ 2641702 w 3034342"/>
                      <a:gd name="connsiteY1" fmla="*/ 1098692 h 1373490"/>
                      <a:gd name="connsiteX2" fmla="*/ 2641703 w 3034342"/>
                      <a:gd name="connsiteY2" fmla="*/ 1098691 h 1373490"/>
                      <a:gd name="connsiteX3" fmla="*/ 2279920 w 3034342"/>
                      <a:gd name="connsiteY3" fmla="*/ 858885 h 1373490"/>
                      <a:gd name="connsiteX4" fmla="*/ 2265342 w 3034342"/>
                      <a:gd name="connsiteY4" fmla="*/ 811923 h 1373490"/>
                      <a:gd name="connsiteX5" fmla="*/ 2261956 w 3034342"/>
                      <a:gd name="connsiteY5" fmla="*/ 822831 h 1373490"/>
                      <a:gd name="connsiteX6" fmla="*/ 2174458 w 3034342"/>
                      <a:gd name="connsiteY6" fmla="*/ 952607 h 1373490"/>
                      <a:gd name="connsiteX7" fmla="*/ 1885762 w 3034342"/>
                      <a:gd name="connsiteY7" fmla="*/ 1072190 h 1373490"/>
                      <a:gd name="connsiteX8" fmla="*/ 1885762 w 3034342"/>
                      <a:gd name="connsiteY8" fmla="*/ 1072189 h 1373490"/>
                      <a:gd name="connsiteX9" fmla="*/ 1547211 w 3034342"/>
                      <a:gd name="connsiteY9" fmla="*/ 892182 h 1373490"/>
                      <a:gd name="connsiteX10" fmla="*/ 1543596 w 3034342"/>
                      <a:gd name="connsiteY10" fmla="*/ 885521 h 1373490"/>
                      <a:gd name="connsiteX11" fmla="*/ 1540499 w 3034342"/>
                      <a:gd name="connsiteY11" fmla="*/ 916235 h 1373490"/>
                      <a:gd name="connsiteX12" fmla="*/ 1433405 w 3034342"/>
                      <a:gd name="connsiteY12" fmla="*/ 1114872 h 1373490"/>
                      <a:gd name="connsiteX13" fmla="*/ 1155585 w 3034342"/>
                      <a:gd name="connsiteY13" fmla="*/ 1229949 h 1373490"/>
                      <a:gd name="connsiteX14" fmla="*/ 1114820 w 3034342"/>
                      <a:gd name="connsiteY14" fmla="*/ 1229949 h 1373490"/>
                      <a:gd name="connsiteX15" fmla="*/ 789023 w 3034342"/>
                      <a:gd name="connsiteY15" fmla="*/ 1056724 h 1373490"/>
                      <a:gd name="connsiteX16" fmla="*/ 787530 w 3034342"/>
                      <a:gd name="connsiteY16" fmla="*/ 1053973 h 1373490"/>
                      <a:gd name="connsiteX17" fmla="*/ 768370 w 3034342"/>
                      <a:gd name="connsiteY17" fmla="*/ 1118431 h 1373490"/>
                      <a:gd name="connsiteX18" fmla="*/ 399898 w 3034342"/>
                      <a:gd name="connsiteY18" fmla="*/ 1373490 h 1373490"/>
                      <a:gd name="connsiteX19" fmla="*/ 0 w 3034342"/>
                      <a:gd name="connsiteY19" fmla="*/ 955877 h 1373490"/>
                      <a:gd name="connsiteX20" fmla="*/ 399898 w 3034342"/>
                      <a:gd name="connsiteY20" fmla="*/ 538264 h 1373490"/>
                      <a:gd name="connsiteX21" fmla="*/ 682669 w 3034342"/>
                      <a:gd name="connsiteY21" fmla="*/ 660580 h 1373490"/>
                      <a:gd name="connsiteX22" fmla="*/ 721923 w 3034342"/>
                      <a:gd name="connsiteY22" fmla="*/ 710264 h 1373490"/>
                      <a:gd name="connsiteX23" fmla="*/ 721923 w 3034342"/>
                      <a:gd name="connsiteY23" fmla="*/ 662287 h 1373490"/>
                      <a:gd name="connsiteX24" fmla="*/ 1114820 w 3034342"/>
                      <a:gd name="connsiteY24" fmla="*/ 269390 h 1373490"/>
                      <a:gd name="connsiteX25" fmla="*/ 1155585 w 3034342"/>
                      <a:gd name="connsiteY25" fmla="*/ 269390 h 1373490"/>
                      <a:gd name="connsiteX26" fmla="*/ 1433405 w 3034342"/>
                      <a:gd name="connsiteY26" fmla="*/ 384467 h 1373490"/>
                      <a:gd name="connsiteX27" fmla="*/ 1477483 w 3034342"/>
                      <a:gd name="connsiteY27" fmla="*/ 437891 h 1373490"/>
                      <a:gd name="connsiteX28" fmla="*/ 1477483 w 3034342"/>
                      <a:gd name="connsiteY28" fmla="*/ 408279 h 1373490"/>
                      <a:gd name="connsiteX29" fmla="*/ 1885762 w 3034342"/>
                      <a:gd name="connsiteY29" fmla="*/ 0 h 1373490"/>
                      <a:gd name="connsiteX30" fmla="*/ 2285747 w 3034342"/>
                      <a:gd name="connsiteY30" fmla="*/ 325996 h 1373490"/>
                      <a:gd name="connsiteX31" fmla="*/ 2290609 w 3034342"/>
                      <a:gd name="connsiteY31" fmla="*/ 374229 h 1373490"/>
                      <a:gd name="connsiteX32" fmla="*/ 2316121 w 3034342"/>
                      <a:gd name="connsiteY32" fmla="*/ 327227 h 1373490"/>
                      <a:gd name="connsiteX33" fmla="*/ 2641703 w 3034342"/>
                      <a:gd name="connsiteY33" fmla="*/ 154117 h 1373490"/>
                      <a:gd name="connsiteX34" fmla="*/ 3034342 w 3034342"/>
                      <a:gd name="connsiteY34" fmla="*/ 546756 h 1373490"/>
                      <a:gd name="connsiteX35" fmla="*/ 3034341 w 3034342"/>
                      <a:gd name="connsiteY35" fmla="*/ 706053 h 1373490"/>
                      <a:gd name="connsiteX36" fmla="*/ 2919340 w 3034342"/>
                      <a:gd name="connsiteY36" fmla="*/ 983691 h 13734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</a:cxnLst>
                    <a:rect l="l" t="t" r="r" b="b"/>
                    <a:pathLst>
                      <a:path w="3034342" h="1373490">
                        <a:moveTo>
                          <a:pt x="2919340" y="983691"/>
                        </a:moveTo>
                        <a:cubicBezTo>
                          <a:pt x="2848286" y="1054744"/>
                          <a:pt x="2750127" y="1098692"/>
                          <a:pt x="2641702" y="1098692"/>
                        </a:cubicBezTo>
                        <a:lnTo>
                          <a:pt x="2641703" y="1098691"/>
                        </a:lnTo>
                        <a:cubicBezTo>
                          <a:pt x="2479067" y="1098691"/>
                          <a:pt x="2339525" y="999809"/>
                          <a:pt x="2279920" y="858885"/>
                        </a:cubicBezTo>
                        <a:lnTo>
                          <a:pt x="2265342" y="811923"/>
                        </a:lnTo>
                        <a:lnTo>
                          <a:pt x="2261956" y="822831"/>
                        </a:lnTo>
                        <a:cubicBezTo>
                          <a:pt x="2241296" y="871677"/>
                          <a:pt x="2211400" y="915665"/>
                          <a:pt x="2174458" y="952607"/>
                        </a:cubicBezTo>
                        <a:cubicBezTo>
                          <a:pt x="2100574" y="1026491"/>
                          <a:pt x="1998504" y="1072190"/>
                          <a:pt x="1885762" y="1072190"/>
                        </a:cubicBezTo>
                        <a:lnTo>
                          <a:pt x="1885762" y="1072189"/>
                        </a:lnTo>
                        <a:cubicBezTo>
                          <a:pt x="1744834" y="1072189"/>
                          <a:pt x="1620582" y="1000785"/>
                          <a:pt x="1547211" y="892182"/>
                        </a:cubicBezTo>
                        <a:lnTo>
                          <a:pt x="1543596" y="885521"/>
                        </a:lnTo>
                        <a:lnTo>
                          <a:pt x="1540499" y="916235"/>
                        </a:lnTo>
                        <a:cubicBezTo>
                          <a:pt x="1524798" y="992965"/>
                          <a:pt x="1486730" y="1061547"/>
                          <a:pt x="1433405" y="1114872"/>
                        </a:cubicBezTo>
                        <a:cubicBezTo>
                          <a:pt x="1362305" y="1185973"/>
                          <a:pt x="1264080" y="1229949"/>
                          <a:pt x="1155585" y="1229949"/>
                        </a:cubicBezTo>
                        <a:lnTo>
                          <a:pt x="1114820" y="1229949"/>
                        </a:lnTo>
                        <a:cubicBezTo>
                          <a:pt x="979200" y="1229949"/>
                          <a:pt x="859630" y="1161236"/>
                          <a:pt x="789023" y="1056724"/>
                        </a:cubicBezTo>
                        <a:lnTo>
                          <a:pt x="787530" y="1053973"/>
                        </a:lnTo>
                        <a:lnTo>
                          <a:pt x="768370" y="1118431"/>
                        </a:lnTo>
                        <a:cubicBezTo>
                          <a:pt x="707662" y="1268318"/>
                          <a:pt x="565541" y="1373490"/>
                          <a:pt x="399898" y="1373490"/>
                        </a:cubicBezTo>
                        <a:cubicBezTo>
                          <a:pt x="179040" y="1373490"/>
                          <a:pt x="0" y="1186518"/>
                          <a:pt x="0" y="955877"/>
                        </a:cubicBezTo>
                        <a:cubicBezTo>
                          <a:pt x="0" y="725236"/>
                          <a:pt x="179040" y="538264"/>
                          <a:pt x="399898" y="538264"/>
                        </a:cubicBezTo>
                        <a:cubicBezTo>
                          <a:pt x="510327" y="538264"/>
                          <a:pt x="610301" y="585007"/>
                          <a:pt x="682669" y="660580"/>
                        </a:cubicBezTo>
                        <a:lnTo>
                          <a:pt x="721923" y="710264"/>
                        </a:lnTo>
                        <a:lnTo>
                          <a:pt x="721923" y="662287"/>
                        </a:lnTo>
                        <a:cubicBezTo>
                          <a:pt x="721923" y="445296"/>
                          <a:pt x="897829" y="269390"/>
                          <a:pt x="1114820" y="269390"/>
                        </a:cubicBezTo>
                        <a:lnTo>
                          <a:pt x="1155585" y="269390"/>
                        </a:lnTo>
                        <a:cubicBezTo>
                          <a:pt x="1264080" y="269390"/>
                          <a:pt x="1362304" y="313367"/>
                          <a:pt x="1433405" y="384467"/>
                        </a:cubicBezTo>
                        <a:lnTo>
                          <a:pt x="1477483" y="437891"/>
                        </a:lnTo>
                        <a:lnTo>
                          <a:pt x="1477483" y="408279"/>
                        </a:lnTo>
                        <a:cubicBezTo>
                          <a:pt x="1477483" y="182793"/>
                          <a:pt x="1660277" y="0"/>
                          <a:pt x="1885762" y="0"/>
                        </a:cubicBezTo>
                        <a:cubicBezTo>
                          <a:pt x="2083063" y="0"/>
                          <a:pt x="2247676" y="139951"/>
                          <a:pt x="2285747" y="325996"/>
                        </a:cubicBezTo>
                        <a:lnTo>
                          <a:pt x="2290609" y="374229"/>
                        </a:lnTo>
                        <a:lnTo>
                          <a:pt x="2316121" y="327227"/>
                        </a:lnTo>
                        <a:cubicBezTo>
                          <a:pt x="2386681" y="222784"/>
                          <a:pt x="2506173" y="154117"/>
                          <a:pt x="2641703" y="154117"/>
                        </a:cubicBezTo>
                        <a:cubicBezTo>
                          <a:pt x="2858552" y="154117"/>
                          <a:pt x="3034342" y="329907"/>
                          <a:pt x="3034342" y="546756"/>
                        </a:cubicBezTo>
                        <a:cubicBezTo>
                          <a:pt x="3034342" y="599855"/>
                          <a:pt x="3034341" y="652954"/>
                          <a:pt x="3034341" y="706053"/>
                        </a:cubicBezTo>
                        <a:cubicBezTo>
                          <a:pt x="3034341" y="814477"/>
                          <a:pt x="2990394" y="912637"/>
                          <a:pt x="2919340" y="983691"/>
                        </a:cubicBezTo>
                        <a:close/>
                      </a:path>
                    </a:pathLst>
                  </a:cu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sz="1350" kern="0">
                      <a:solidFill>
                        <a:prstClr val="white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" name="Rectangle 4"/>
                  <p:cNvSpPr/>
                  <p:nvPr/>
                </p:nvSpPr>
                <p:spPr>
                  <a:xfrm>
                    <a:off x="7828881" y="1621427"/>
                    <a:ext cx="302420" cy="494280"/>
                  </a:xfrm>
                  <a:custGeom>
                    <a:avLst/>
                    <a:gdLst>
                      <a:gd name="connsiteX0" fmla="*/ 0 w 1431890"/>
                      <a:gd name="connsiteY0" fmla="*/ 0 h 2160396"/>
                      <a:gd name="connsiteX1" fmla="*/ 1431890 w 1431890"/>
                      <a:gd name="connsiteY1" fmla="*/ 0 h 2160396"/>
                      <a:gd name="connsiteX2" fmla="*/ 1431890 w 1431890"/>
                      <a:gd name="connsiteY2" fmla="*/ 2160396 h 2160396"/>
                      <a:gd name="connsiteX3" fmla="*/ 0 w 1431890"/>
                      <a:gd name="connsiteY3" fmla="*/ 2160396 h 2160396"/>
                      <a:gd name="connsiteX4" fmla="*/ 0 w 1431890"/>
                      <a:gd name="connsiteY4" fmla="*/ 0 h 2160396"/>
                      <a:gd name="connsiteX0" fmla="*/ 266282 w 1698172"/>
                      <a:gd name="connsiteY0" fmla="*/ 0 h 2356338"/>
                      <a:gd name="connsiteX1" fmla="*/ 1698172 w 1698172"/>
                      <a:gd name="connsiteY1" fmla="*/ 0 h 2356338"/>
                      <a:gd name="connsiteX2" fmla="*/ 1698172 w 1698172"/>
                      <a:gd name="connsiteY2" fmla="*/ 2160396 h 2356338"/>
                      <a:gd name="connsiteX3" fmla="*/ 0 w 1698172"/>
                      <a:gd name="connsiteY3" fmla="*/ 2356338 h 2356338"/>
                      <a:gd name="connsiteX4" fmla="*/ 266282 w 1698172"/>
                      <a:gd name="connsiteY4" fmla="*/ 0 h 2356338"/>
                      <a:gd name="connsiteX0" fmla="*/ 266282 w 1698172"/>
                      <a:gd name="connsiteY0" fmla="*/ 0 h 2356338"/>
                      <a:gd name="connsiteX1" fmla="*/ 1698172 w 1698172"/>
                      <a:gd name="connsiteY1" fmla="*/ 0 h 2356338"/>
                      <a:gd name="connsiteX2" fmla="*/ 839038 w 1698172"/>
                      <a:gd name="connsiteY2" fmla="*/ 2105130 h 2356338"/>
                      <a:gd name="connsiteX3" fmla="*/ 0 w 1698172"/>
                      <a:gd name="connsiteY3" fmla="*/ 2356338 h 2356338"/>
                      <a:gd name="connsiteX4" fmla="*/ 266282 w 1698172"/>
                      <a:gd name="connsiteY4" fmla="*/ 0 h 2356338"/>
                      <a:gd name="connsiteX0" fmla="*/ 266282 w 1698172"/>
                      <a:gd name="connsiteY0" fmla="*/ 0 h 2392578"/>
                      <a:gd name="connsiteX1" fmla="*/ 1698172 w 1698172"/>
                      <a:gd name="connsiteY1" fmla="*/ 0 h 2392578"/>
                      <a:gd name="connsiteX2" fmla="*/ 839038 w 1698172"/>
                      <a:gd name="connsiteY2" fmla="*/ 2105130 h 2392578"/>
                      <a:gd name="connsiteX3" fmla="*/ 0 w 1698172"/>
                      <a:gd name="connsiteY3" fmla="*/ 2356338 h 2392578"/>
                      <a:gd name="connsiteX4" fmla="*/ 266282 w 1698172"/>
                      <a:gd name="connsiteY4" fmla="*/ 0 h 2392578"/>
                      <a:gd name="connsiteX0" fmla="*/ 266282 w 1698172"/>
                      <a:gd name="connsiteY0" fmla="*/ 0 h 2464004"/>
                      <a:gd name="connsiteX1" fmla="*/ 1698172 w 1698172"/>
                      <a:gd name="connsiteY1" fmla="*/ 0 h 2464004"/>
                      <a:gd name="connsiteX2" fmla="*/ 839038 w 1698172"/>
                      <a:gd name="connsiteY2" fmla="*/ 2105130 h 2464004"/>
                      <a:gd name="connsiteX3" fmla="*/ 0 w 1698172"/>
                      <a:gd name="connsiteY3" fmla="*/ 2356338 h 2464004"/>
                      <a:gd name="connsiteX4" fmla="*/ 266282 w 1698172"/>
                      <a:gd name="connsiteY4" fmla="*/ 0 h 2464004"/>
                      <a:gd name="connsiteX0" fmla="*/ 266282 w 1698172"/>
                      <a:gd name="connsiteY0" fmla="*/ 0 h 2458914"/>
                      <a:gd name="connsiteX1" fmla="*/ 1698172 w 1698172"/>
                      <a:gd name="connsiteY1" fmla="*/ 0 h 2458914"/>
                      <a:gd name="connsiteX2" fmla="*/ 839038 w 1698172"/>
                      <a:gd name="connsiteY2" fmla="*/ 2105130 h 2458914"/>
                      <a:gd name="connsiteX3" fmla="*/ 0 w 1698172"/>
                      <a:gd name="connsiteY3" fmla="*/ 2356338 h 2458914"/>
                      <a:gd name="connsiteX4" fmla="*/ 266282 w 1698172"/>
                      <a:gd name="connsiteY4" fmla="*/ 0 h 2458914"/>
                      <a:gd name="connsiteX0" fmla="*/ 266282 w 1698172"/>
                      <a:gd name="connsiteY0" fmla="*/ 0 h 2458914"/>
                      <a:gd name="connsiteX1" fmla="*/ 1698172 w 1698172"/>
                      <a:gd name="connsiteY1" fmla="*/ 0 h 2458914"/>
                      <a:gd name="connsiteX2" fmla="*/ 839038 w 1698172"/>
                      <a:gd name="connsiteY2" fmla="*/ 2105130 h 2458914"/>
                      <a:gd name="connsiteX3" fmla="*/ 0 w 1698172"/>
                      <a:gd name="connsiteY3" fmla="*/ 2356338 h 2458914"/>
                      <a:gd name="connsiteX4" fmla="*/ 90436 w 1698172"/>
                      <a:gd name="connsiteY4" fmla="*/ 1502229 h 2458914"/>
                      <a:gd name="connsiteX5" fmla="*/ 266282 w 1698172"/>
                      <a:gd name="connsiteY5" fmla="*/ 0 h 2458914"/>
                      <a:gd name="connsiteX0" fmla="*/ 266282 w 1698172"/>
                      <a:gd name="connsiteY0" fmla="*/ 0 h 2458914"/>
                      <a:gd name="connsiteX1" fmla="*/ 1698172 w 1698172"/>
                      <a:gd name="connsiteY1" fmla="*/ 0 h 2458914"/>
                      <a:gd name="connsiteX2" fmla="*/ 839038 w 1698172"/>
                      <a:gd name="connsiteY2" fmla="*/ 2105130 h 2458914"/>
                      <a:gd name="connsiteX3" fmla="*/ 0 w 1698172"/>
                      <a:gd name="connsiteY3" fmla="*/ 2356338 h 2458914"/>
                      <a:gd name="connsiteX4" fmla="*/ 542612 w 1698172"/>
                      <a:gd name="connsiteY4" fmla="*/ 1924260 h 2458914"/>
                      <a:gd name="connsiteX5" fmla="*/ 266282 w 1698172"/>
                      <a:gd name="connsiteY5" fmla="*/ 0 h 2458914"/>
                      <a:gd name="connsiteX0" fmla="*/ 266282 w 1698172"/>
                      <a:gd name="connsiteY0" fmla="*/ 0 h 2458914"/>
                      <a:gd name="connsiteX1" fmla="*/ 1698172 w 1698172"/>
                      <a:gd name="connsiteY1" fmla="*/ 0 h 2458914"/>
                      <a:gd name="connsiteX2" fmla="*/ 839038 w 1698172"/>
                      <a:gd name="connsiteY2" fmla="*/ 2105130 h 2458914"/>
                      <a:gd name="connsiteX3" fmla="*/ 0 w 1698172"/>
                      <a:gd name="connsiteY3" fmla="*/ 2356338 h 2458914"/>
                      <a:gd name="connsiteX4" fmla="*/ 226089 w 1698172"/>
                      <a:gd name="connsiteY4" fmla="*/ 2170444 h 2458914"/>
                      <a:gd name="connsiteX5" fmla="*/ 542612 w 1698172"/>
                      <a:gd name="connsiteY5" fmla="*/ 1924260 h 2458914"/>
                      <a:gd name="connsiteX6" fmla="*/ 266282 w 1698172"/>
                      <a:gd name="connsiteY6" fmla="*/ 0 h 2458914"/>
                      <a:gd name="connsiteX0" fmla="*/ 266282 w 1698172"/>
                      <a:gd name="connsiteY0" fmla="*/ 0 h 2458914"/>
                      <a:gd name="connsiteX1" fmla="*/ 1698172 w 1698172"/>
                      <a:gd name="connsiteY1" fmla="*/ 0 h 2458914"/>
                      <a:gd name="connsiteX2" fmla="*/ 839038 w 1698172"/>
                      <a:gd name="connsiteY2" fmla="*/ 2105130 h 2458914"/>
                      <a:gd name="connsiteX3" fmla="*/ 0 w 1698172"/>
                      <a:gd name="connsiteY3" fmla="*/ 2356338 h 2458914"/>
                      <a:gd name="connsiteX4" fmla="*/ 110533 w 1698172"/>
                      <a:gd name="connsiteY4" fmla="*/ 2044840 h 2458914"/>
                      <a:gd name="connsiteX5" fmla="*/ 542612 w 1698172"/>
                      <a:gd name="connsiteY5" fmla="*/ 1924260 h 2458914"/>
                      <a:gd name="connsiteX6" fmla="*/ 266282 w 1698172"/>
                      <a:gd name="connsiteY6" fmla="*/ 0 h 2458914"/>
                      <a:gd name="connsiteX0" fmla="*/ 291403 w 1723293"/>
                      <a:gd name="connsiteY0" fmla="*/ 0 h 2453208"/>
                      <a:gd name="connsiteX1" fmla="*/ 1723293 w 1723293"/>
                      <a:gd name="connsiteY1" fmla="*/ 0 h 2453208"/>
                      <a:gd name="connsiteX2" fmla="*/ 864159 w 1723293"/>
                      <a:gd name="connsiteY2" fmla="*/ 2105130 h 2453208"/>
                      <a:gd name="connsiteX3" fmla="*/ 0 w 1723293"/>
                      <a:gd name="connsiteY3" fmla="*/ 2346290 h 2453208"/>
                      <a:gd name="connsiteX4" fmla="*/ 135654 w 1723293"/>
                      <a:gd name="connsiteY4" fmla="*/ 2044840 h 2453208"/>
                      <a:gd name="connsiteX5" fmla="*/ 567733 w 1723293"/>
                      <a:gd name="connsiteY5" fmla="*/ 1924260 h 2453208"/>
                      <a:gd name="connsiteX6" fmla="*/ 291403 w 1723293"/>
                      <a:gd name="connsiteY6" fmla="*/ 0 h 2453208"/>
                      <a:gd name="connsiteX0" fmla="*/ 291403 w 1723293"/>
                      <a:gd name="connsiteY0" fmla="*/ 0 h 2453208"/>
                      <a:gd name="connsiteX1" fmla="*/ 1723293 w 1723293"/>
                      <a:gd name="connsiteY1" fmla="*/ 0 h 2453208"/>
                      <a:gd name="connsiteX2" fmla="*/ 864159 w 1723293"/>
                      <a:gd name="connsiteY2" fmla="*/ 2105130 h 2453208"/>
                      <a:gd name="connsiteX3" fmla="*/ 0 w 1723293"/>
                      <a:gd name="connsiteY3" fmla="*/ 2346290 h 2453208"/>
                      <a:gd name="connsiteX4" fmla="*/ 135654 w 1723293"/>
                      <a:gd name="connsiteY4" fmla="*/ 2044840 h 2453208"/>
                      <a:gd name="connsiteX5" fmla="*/ 567733 w 1723293"/>
                      <a:gd name="connsiteY5" fmla="*/ 1924260 h 2453208"/>
                      <a:gd name="connsiteX6" fmla="*/ 291403 w 1723293"/>
                      <a:gd name="connsiteY6" fmla="*/ 0 h 2453208"/>
                      <a:gd name="connsiteX0" fmla="*/ 291403 w 1723293"/>
                      <a:gd name="connsiteY0" fmla="*/ 0 h 2453208"/>
                      <a:gd name="connsiteX1" fmla="*/ 1723293 w 1723293"/>
                      <a:gd name="connsiteY1" fmla="*/ 0 h 2453208"/>
                      <a:gd name="connsiteX2" fmla="*/ 864159 w 1723293"/>
                      <a:gd name="connsiteY2" fmla="*/ 2105130 h 2453208"/>
                      <a:gd name="connsiteX3" fmla="*/ 0 w 1723293"/>
                      <a:gd name="connsiteY3" fmla="*/ 2346290 h 2453208"/>
                      <a:gd name="connsiteX4" fmla="*/ 135654 w 1723293"/>
                      <a:gd name="connsiteY4" fmla="*/ 2044840 h 2453208"/>
                      <a:gd name="connsiteX5" fmla="*/ 567733 w 1723293"/>
                      <a:gd name="connsiteY5" fmla="*/ 1924260 h 2453208"/>
                      <a:gd name="connsiteX6" fmla="*/ 291403 w 1723293"/>
                      <a:gd name="connsiteY6" fmla="*/ 0 h 2453208"/>
                      <a:gd name="connsiteX0" fmla="*/ 291403 w 1723293"/>
                      <a:gd name="connsiteY0" fmla="*/ 0 h 2453208"/>
                      <a:gd name="connsiteX1" fmla="*/ 1723293 w 1723293"/>
                      <a:gd name="connsiteY1" fmla="*/ 0 h 2453208"/>
                      <a:gd name="connsiteX2" fmla="*/ 864159 w 1723293"/>
                      <a:gd name="connsiteY2" fmla="*/ 2105130 h 2453208"/>
                      <a:gd name="connsiteX3" fmla="*/ 0 w 1723293"/>
                      <a:gd name="connsiteY3" fmla="*/ 2346290 h 2453208"/>
                      <a:gd name="connsiteX4" fmla="*/ 135654 w 1723293"/>
                      <a:gd name="connsiteY4" fmla="*/ 2044840 h 2453208"/>
                      <a:gd name="connsiteX5" fmla="*/ 567733 w 1723293"/>
                      <a:gd name="connsiteY5" fmla="*/ 1924260 h 2453208"/>
                      <a:gd name="connsiteX6" fmla="*/ 291403 w 1723293"/>
                      <a:gd name="connsiteY6" fmla="*/ 0 h 2453208"/>
                      <a:gd name="connsiteX0" fmla="*/ 291403 w 1723293"/>
                      <a:gd name="connsiteY0" fmla="*/ 0 h 2453208"/>
                      <a:gd name="connsiteX1" fmla="*/ 1723293 w 1723293"/>
                      <a:gd name="connsiteY1" fmla="*/ 0 h 2453208"/>
                      <a:gd name="connsiteX2" fmla="*/ 864159 w 1723293"/>
                      <a:gd name="connsiteY2" fmla="*/ 2105130 h 2453208"/>
                      <a:gd name="connsiteX3" fmla="*/ 0 w 1723293"/>
                      <a:gd name="connsiteY3" fmla="*/ 2346290 h 2453208"/>
                      <a:gd name="connsiteX4" fmla="*/ 135654 w 1723293"/>
                      <a:gd name="connsiteY4" fmla="*/ 2044840 h 2453208"/>
                      <a:gd name="connsiteX5" fmla="*/ 567733 w 1723293"/>
                      <a:gd name="connsiteY5" fmla="*/ 1924260 h 2453208"/>
                      <a:gd name="connsiteX6" fmla="*/ 291403 w 1723293"/>
                      <a:gd name="connsiteY6" fmla="*/ 0 h 2453208"/>
                      <a:gd name="connsiteX0" fmla="*/ 291403 w 1723293"/>
                      <a:gd name="connsiteY0" fmla="*/ 0 h 2453208"/>
                      <a:gd name="connsiteX1" fmla="*/ 1723293 w 1723293"/>
                      <a:gd name="connsiteY1" fmla="*/ 0 h 2453208"/>
                      <a:gd name="connsiteX2" fmla="*/ 1085224 w 1723293"/>
                      <a:gd name="connsiteY2" fmla="*/ 1542422 h 2453208"/>
                      <a:gd name="connsiteX3" fmla="*/ 864159 w 1723293"/>
                      <a:gd name="connsiteY3" fmla="*/ 2105130 h 2453208"/>
                      <a:gd name="connsiteX4" fmla="*/ 0 w 1723293"/>
                      <a:gd name="connsiteY4" fmla="*/ 2346290 h 2453208"/>
                      <a:gd name="connsiteX5" fmla="*/ 135654 w 1723293"/>
                      <a:gd name="connsiteY5" fmla="*/ 2044840 h 2453208"/>
                      <a:gd name="connsiteX6" fmla="*/ 567733 w 1723293"/>
                      <a:gd name="connsiteY6" fmla="*/ 1924260 h 2453208"/>
                      <a:gd name="connsiteX7" fmla="*/ 291403 w 1723293"/>
                      <a:gd name="connsiteY7" fmla="*/ 0 h 2453208"/>
                      <a:gd name="connsiteX0" fmla="*/ 291403 w 1723293"/>
                      <a:gd name="connsiteY0" fmla="*/ 0 h 2453208"/>
                      <a:gd name="connsiteX1" fmla="*/ 1723293 w 1723293"/>
                      <a:gd name="connsiteY1" fmla="*/ 0 h 2453208"/>
                      <a:gd name="connsiteX2" fmla="*/ 1462037 w 1723293"/>
                      <a:gd name="connsiteY2" fmla="*/ 1698172 h 2453208"/>
                      <a:gd name="connsiteX3" fmla="*/ 864159 w 1723293"/>
                      <a:gd name="connsiteY3" fmla="*/ 2105130 h 2453208"/>
                      <a:gd name="connsiteX4" fmla="*/ 0 w 1723293"/>
                      <a:gd name="connsiteY4" fmla="*/ 2346290 h 2453208"/>
                      <a:gd name="connsiteX5" fmla="*/ 135654 w 1723293"/>
                      <a:gd name="connsiteY5" fmla="*/ 2044840 h 2453208"/>
                      <a:gd name="connsiteX6" fmla="*/ 567733 w 1723293"/>
                      <a:gd name="connsiteY6" fmla="*/ 1924260 h 2453208"/>
                      <a:gd name="connsiteX7" fmla="*/ 291403 w 1723293"/>
                      <a:gd name="connsiteY7" fmla="*/ 0 h 2453208"/>
                      <a:gd name="connsiteX0" fmla="*/ 291403 w 1723293"/>
                      <a:gd name="connsiteY0" fmla="*/ 0 h 2453208"/>
                      <a:gd name="connsiteX1" fmla="*/ 1723293 w 1723293"/>
                      <a:gd name="connsiteY1" fmla="*/ 0 h 2453208"/>
                      <a:gd name="connsiteX2" fmla="*/ 1577593 w 1723293"/>
                      <a:gd name="connsiteY2" fmla="*/ 1833824 h 2453208"/>
                      <a:gd name="connsiteX3" fmla="*/ 864159 w 1723293"/>
                      <a:gd name="connsiteY3" fmla="*/ 2105130 h 2453208"/>
                      <a:gd name="connsiteX4" fmla="*/ 0 w 1723293"/>
                      <a:gd name="connsiteY4" fmla="*/ 2346290 h 2453208"/>
                      <a:gd name="connsiteX5" fmla="*/ 135654 w 1723293"/>
                      <a:gd name="connsiteY5" fmla="*/ 2044840 h 2453208"/>
                      <a:gd name="connsiteX6" fmla="*/ 567733 w 1723293"/>
                      <a:gd name="connsiteY6" fmla="*/ 1924260 h 2453208"/>
                      <a:gd name="connsiteX7" fmla="*/ 291403 w 1723293"/>
                      <a:gd name="connsiteY7" fmla="*/ 0 h 2453208"/>
                      <a:gd name="connsiteX0" fmla="*/ 291403 w 1723293"/>
                      <a:gd name="connsiteY0" fmla="*/ 0 h 2453208"/>
                      <a:gd name="connsiteX1" fmla="*/ 1723293 w 1723293"/>
                      <a:gd name="connsiteY1" fmla="*/ 0 h 2453208"/>
                      <a:gd name="connsiteX2" fmla="*/ 1462037 w 1723293"/>
                      <a:gd name="connsiteY2" fmla="*/ 1703195 h 2453208"/>
                      <a:gd name="connsiteX3" fmla="*/ 864159 w 1723293"/>
                      <a:gd name="connsiteY3" fmla="*/ 2105130 h 2453208"/>
                      <a:gd name="connsiteX4" fmla="*/ 0 w 1723293"/>
                      <a:gd name="connsiteY4" fmla="*/ 2346290 h 2453208"/>
                      <a:gd name="connsiteX5" fmla="*/ 135654 w 1723293"/>
                      <a:gd name="connsiteY5" fmla="*/ 2044840 h 2453208"/>
                      <a:gd name="connsiteX6" fmla="*/ 567733 w 1723293"/>
                      <a:gd name="connsiteY6" fmla="*/ 1924260 h 2453208"/>
                      <a:gd name="connsiteX7" fmla="*/ 291403 w 1723293"/>
                      <a:gd name="connsiteY7" fmla="*/ 0 h 2453208"/>
                      <a:gd name="connsiteX0" fmla="*/ 291403 w 1723293"/>
                      <a:gd name="connsiteY0" fmla="*/ 0 h 2453208"/>
                      <a:gd name="connsiteX1" fmla="*/ 1723293 w 1723293"/>
                      <a:gd name="connsiteY1" fmla="*/ 0 h 2453208"/>
                      <a:gd name="connsiteX2" fmla="*/ 1462037 w 1723293"/>
                      <a:gd name="connsiteY2" fmla="*/ 1703195 h 2453208"/>
                      <a:gd name="connsiteX3" fmla="*/ 864159 w 1723293"/>
                      <a:gd name="connsiteY3" fmla="*/ 2105130 h 2453208"/>
                      <a:gd name="connsiteX4" fmla="*/ 0 w 1723293"/>
                      <a:gd name="connsiteY4" fmla="*/ 2346290 h 2453208"/>
                      <a:gd name="connsiteX5" fmla="*/ 135654 w 1723293"/>
                      <a:gd name="connsiteY5" fmla="*/ 2044840 h 2453208"/>
                      <a:gd name="connsiteX6" fmla="*/ 567733 w 1723293"/>
                      <a:gd name="connsiteY6" fmla="*/ 1924260 h 2453208"/>
                      <a:gd name="connsiteX7" fmla="*/ 291403 w 1723293"/>
                      <a:gd name="connsiteY7" fmla="*/ 0 h 2453208"/>
                      <a:gd name="connsiteX0" fmla="*/ 291403 w 1723293"/>
                      <a:gd name="connsiteY0" fmla="*/ 0 h 2453208"/>
                      <a:gd name="connsiteX1" fmla="*/ 1723293 w 1723293"/>
                      <a:gd name="connsiteY1" fmla="*/ 0 h 2453208"/>
                      <a:gd name="connsiteX2" fmla="*/ 1462037 w 1723293"/>
                      <a:gd name="connsiteY2" fmla="*/ 1703195 h 2453208"/>
                      <a:gd name="connsiteX3" fmla="*/ 864159 w 1723293"/>
                      <a:gd name="connsiteY3" fmla="*/ 2105130 h 2453208"/>
                      <a:gd name="connsiteX4" fmla="*/ 0 w 1723293"/>
                      <a:gd name="connsiteY4" fmla="*/ 2346290 h 2453208"/>
                      <a:gd name="connsiteX5" fmla="*/ 135654 w 1723293"/>
                      <a:gd name="connsiteY5" fmla="*/ 2044840 h 2453208"/>
                      <a:gd name="connsiteX6" fmla="*/ 567733 w 1723293"/>
                      <a:gd name="connsiteY6" fmla="*/ 1924260 h 2453208"/>
                      <a:gd name="connsiteX7" fmla="*/ 291403 w 1723293"/>
                      <a:gd name="connsiteY7" fmla="*/ 0 h 2453208"/>
                      <a:gd name="connsiteX0" fmla="*/ 291403 w 1723293"/>
                      <a:gd name="connsiteY0" fmla="*/ 0 h 2453208"/>
                      <a:gd name="connsiteX1" fmla="*/ 1723293 w 1723293"/>
                      <a:gd name="connsiteY1" fmla="*/ 0 h 2453208"/>
                      <a:gd name="connsiteX2" fmla="*/ 1462037 w 1723293"/>
                      <a:gd name="connsiteY2" fmla="*/ 1703195 h 2453208"/>
                      <a:gd name="connsiteX3" fmla="*/ 864159 w 1723293"/>
                      <a:gd name="connsiteY3" fmla="*/ 2105130 h 2453208"/>
                      <a:gd name="connsiteX4" fmla="*/ 0 w 1723293"/>
                      <a:gd name="connsiteY4" fmla="*/ 2346290 h 2453208"/>
                      <a:gd name="connsiteX5" fmla="*/ 135654 w 1723293"/>
                      <a:gd name="connsiteY5" fmla="*/ 2044840 h 2453208"/>
                      <a:gd name="connsiteX6" fmla="*/ 567733 w 1723293"/>
                      <a:gd name="connsiteY6" fmla="*/ 1924260 h 2453208"/>
                      <a:gd name="connsiteX7" fmla="*/ 291403 w 1723293"/>
                      <a:gd name="connsiteY7" fmla="*/ 0 h 2453208"/>
                      <a:gd name="connsiteX0" fmla="*/ 291403 w 1723293"/>
                      <a:gd name="connsiteY0" fmla="*/ 0 h 2453208"/>
                      <a:gd name="connsiteX1" fmla="*/ 1723293 w 1723293"/>
                      <a:gd name="connsiteY1" fmla="*/ 0 h 2453208"/>
                      <a:gd name="connsiteX2" fmla="*/ 1552473 w 1723293"/>
                      <a:gd name="connsiteY2" fmla="*/ 1034980 h 2453208"/>
                      <a:gd name="connsiteX3" fmla="*/ 1462037 w 1723293"/>
                      <a:gd name="connsiteY3" fmla="*/ 1703195 h 2453208"/>
                      <a:gd name="connsiteX4" fmla="*/ 864159 w 1723293"/>
                      <a:gd name="connsiteY4" fmla="*/ 2105130 h 2453208"/>
                      <a:gd name="connsiteX5" fmla="*/ 0 w 1723293"/>
                      <a:gd name="connsiteY5" fmla="*/ 2346290 h 2453208"/>
                      <a:gd name="connsiteX6" fmla="*/ 135654 w 1723293"/>
                      <a:gd name="connsiteY6" fmla="*/ 2044840 h 2453208"/>
                      <a:gd name="connsiteX7" fmla="*/ 567733 w 1723293"/>
                      <a:gd name="connsiteY7" fmla="*/ 1924260 h 2453208"/>
                      <a:gd name="connsiteX8" fmla="*/ 291403 w 1723293"/>
                      <a:gd name="connsiteY8" fmla="*/ 0 h 2453208"/>
                      <a:gd name="connsiteX0" fmla="*/ 291403 w 1919238"/>
                      <a:gd name="connsiteY0" fmla="*/ 0 h 2453208"/>
                      <a:gd name="connsiteX1" fmla="*/ 1723293 w 1919238"/>
                      <a:gd name="connsiteY1" fmla="*/ 0 h 2453208"/>
                      <a:gd name="connsiteX2" fmla="*/ 1919238 w 1919238"/>
                      <a:gd name="connsiteY2" fmla="*/ 1065125 h 2453208"/>
                      <a:gd name="connsiteX3" fmla="*/ 1462037 w 1919238"/>
                      <a:gd name="connsiteY3" fmla="*/ 1703195 h 2453208"/>
                      <a:gd name="connsiteX4" fmla="*/ 864159 w 1919238"/>
                      <a:gd name="connsiteY4" fmla="*/ 2105130 h 2453208"/>
                      <a:gd name="connsiteX5" fmla="*/ 0 w 1919238"/>
                      <a:gd name="connsiteY5" fmla="*/ 2346290 h 2453208"/>
                      <a:gd name="connsiteX6" fmla="*/ 135654 w 1919238"/>
                      <a:gd name="connsiteY6" fmla="*/ 2044840 h 2453208"/>
                      <a:gd name="connsiteX7" fmla="*/ 567733 w 1919238"/>
                      <a:gd name="connsiteY7" fmla="*/ 1924260 h 2453208"/>
                      <a:gd name="connsiteX8" fmla="*/ 291403 w 1919238"/>
                      <a:gd name="connsiteY8" fmla="*/ 0 h 2453208"/>
                      <a:gd name="connsiteX0" fmla="*/ 291403 w 1940010"/>
                      <a:gd name="connsiteY0" fmla="*/ 0 h 2453208"/>
                      <a:gd name="connsiteX1" fmla="*/ 1723293 w 1940010"/>
                      <a:gd name="connsiteY1" fmla="*/ 0 h 2453208"/>
                      <a:gd name="connsiteX2" fmla="*/ 1919238 w 1940010"/>
                      <a:gd name="connsiteY2" fmla="*/ 1065125 h 2453208"/>
                      <a:gd name="connsiteX3" fmla="*/ 1462037 w 1940010"/>
                      <a:gd name="connsiteY3" fmla="*/ 1703195 h 2453208"/>
                      <a:gd name="connsiteX4" fmla="*/ 864159 w 1940010"/>
                      <a:gd name="connsiteY4" fmla="*/ 2105130 h 2453208"/>
                      <a:gd name="connsiteX5" fmla="*/ 0 w 1940010"/>
                      <a:gd name="connsiteY5" fmla="*/ 2346290 h 2453208"/>
                      <a:gd name="connsiteX6" fmla="*/ 135654 w 1940010"/>
                      <a:gd name="connsiteY6" fmla="*/ 2044840 h 2453208"/>
                      <a:gd name="connsiteX7" fmla="*/ 567733 w 1940010"/>
                      <a:gd name="connsiteY7" fmla="*/ 1924260 h 2453208"/>
                      <a:gd name="connsiteX8" fmla="*/ 291403 w 1940010"/>
                      <a:gd name="connsiteY8" fmla="*/ 0 h 2453208"/>
                      <a:gd name="connsiteX0" fmla="*/ 291403 w 1939235"/>
                      <a:gd name="connsiteY0" fmla="*/ 0 h 2453208"/>
                      <a:gd name="connsiteX1" fmla="*/ 1723293 w 1939235"/>
                      <a:gd name="connsiteY1" fmla="*/ 0 h 2453208"/>
                      <a:gd name="connsiteX2" fmla="*/ 1919238 w 1939235"/>
                      <a:gd name="connsiteY2" fmla="*/ 1065125 h 2453208"/>
                      <a:gd name="connsiteX3" fmla="*/ 1441941 w 1939235"/>
                      <a:gd name="connsiteY3" fmla="*/ 1713244 h 2453208"/>
                      <a:gd name="connsiteX4" fmla="*/ 864159 w 1939235"/>
                      <a:gd name="connsiteY4" fmla="*/ 2105130 h 2453208"/>
                      <a:gd name="connsiteX5" fmla="*/ 0 w 1939235"/>
                      <a:gd name="connsiteY5" fmla="*/ 2346290 h 2453208"/>
                      <a:gd name="connsiteX6" fmla="*/ 135654 w 1939235"/>
                      <a:gd name="connsiteY6" fmla="*/ 2044840 h 2453208"/>
                      <a:gd name="connsiteX7" fmla="*/ 567733 w 1939235"/>
                      <a:gd name="connsiteY7" fmla="*/ 1924260 h 2453208"/>
                      <a:gd name="connsiteX8" fmla="*/ 291403 w 1939235"/>
                      <a:gd name="connsiteY8" fmla="*/ 0 h 2453208"/>
                      <a:gd name="connsiteX0" fmla="*/ 291403 w 1938883"/>
                      <a:gd name="connsiteY0" fmla="*/ 0 h 2453208"/>
                      <a:gd name="connsiteX1" fmla="*/ 1723293 w 1938883"/>
                      <a:gd name="connsiteY1" fmla="*/ 0 h 2453208"/>
                      <a:gd name="connsiteX2" fmla="*/ 1919238 w 1938883"/>
                      <a:gd name="connsiteY2" fmla="*/ 1065125 h 2453208"/>
                      <a:gd name="connsiteX3" fmla="*/ 1441941 w 1938883"/>
                      <a:gd name="connsiteY3" fmla="*/ 1713244 h 2453208"/>
                      <a:gd name="connsiteX4" fmla="*/ 864159 w 1938883"/>
                      <a:gd name="connsiteY4" fmla="*/ 2105130 h 2453208"/>
                      <a:gd name="connsiteX5" fmla="*/ 0 w 1938883"/>
                      <a:gd name="connsiteY5" fmla="*/ 2346290 h 2453208"/>
                      <a:gd name="connsiteX6" fmla="*/ 135654 w 1938883"/>
                      <a:gd name="connsiteY6" fmla="*/ 2044840 h 2453208"/>
                      <a:gd name="connsiteX7" fmla="*/ 567733 w 1938883"/>
                      <a:gd name="connsiteY7" fmla="*/ 1924260 h 2453208"/>
                      <a:gd name="connsiteX8" fmla="*/ 291403 w 1938883"/>
                      <a:gd name="connsiteY8" fmla="*/ 0 h 2453208"/>
                      <a:gd name="connsiteX0" fmla="*/ 291403 w 1938704"/>
                      <a:gd name="connsiteY0" fmla="*/ 0 h 2453208"/>
                      <a:gd name="connsiteX1" fmla="*/ 1723293 w 1938704"/>
                      <a:gd name="connsiteY1" fmla="*/ 0 h 2453208"/>
                      <a:gd name="connsiteX2" fmla="*/ 1919238 w 1938704"/>
                      <a:gd name="connsiteY2" fmla="*/ 1065125 h 2453208"/>
                      <a:gd name="connsiteX3" fmla="*/ 1436916 w 1938704"/>
                      <a:gd name="connsiteY3" fmla="*/ 1693147 h 2453208"/>
                      <a:gd name="connsiteX4" fmla="*/ 864159 w 1938704"/>
                      <a:gd name="connsiteY4" fmla="*/ 2105130 h 2453208"/>
                      <a:gd name="connsiteX5" fmla="*/ 0 w 1938704"/>
                      <a:gd name="connsiteY5" fmla="*/ 2346290 h 2453208"/>
                      <a:gd name="connsiteX6" fmla="*/ 135654 w 1938704"/>
                      <a:gd name="connsiteY6" fmla="*/ 2044840 h 2453208"/>
                      <a:gd name="connsiteX7" fmla="*/ 567733 w 1938704"/>
                      <a:gd name="connsiteY7" fmla="*/ 1924260 h 2453208"/>
                      <a:gd name="connsiteX8" fmla="*/ 291403 w 1938704"/>
                      <a:gd name="connsiteY8" fmla="*/ 0 h 2453208"/>
                      <a:gd name="connsiteX0" fmla="*/ 291403 w 1938704"/>
                      <a:gd name="connsiteY0" fmla="*/ 0 h 2453208"/>
                      <a:gd name="connsiteX1" fmla="*/ 1723293 w 1938704"/>
                      <a:gd name="connsiteY1" fmla="*/ 0 h 2453208"/>
                      <a:gd name="connsiteX2" fmla="*/ 1919238 w 1938704"/>
                      <a:gd name="connsiteY2" fmla="*/ 1065125 h 2453208"/>
                      <a:gd name="connsiteX3" fmla="*/ 1436916 w 1938704"/>
                      <a:gd name="connsiteY3" fmla="*/ 1693147 h 2453208"/>
                      <a:gd name="connsiteX4" fmla="*/ 864159 w 1938704"/>
                      <a:gd name="connsiteY4" fmla="*/ 2105130 h 2453208"/>
                      <a:gd name="connsiteX5" fmla="*/ 0 w 1938704"/>
                      <a:gd name="connsiteY5" fmla="*/ 2346290 h 2453208"/>
                      <a:gd name="connsiteX6" fmla="*/ 135654 w 1938704"/>
                      <a:gd name="connsiteY6" fmla="*/ 2044840 h 2453208"/>
                      <a:gd name="connsiteX7" fmla="*/ 567733 w 1938704"/>
                      <a:gd name="connsiteY7" fmla="*/ 1924260 h 2453208"/>
                      <a:gd name="connsiteX8" fmla="*/ 291403 w 1938704"/>
                      <a:gd name="connsiteY8" fmla="*/ 0 h 2453208"/>
                      <a:gd name="connsiteX0" fmla="*/ 291403 w 1938704"/>
                      <a:gd name="connsiteY0" fmla="*/ 0 h 2453208"/>
                      <a:gd name="connsiteX1" fmla="*/ 1723293 w 1938704"/>
                      <a:gd name="connsiteY1" fmla="*/ 0 h 2453208"/>
                      <a:gd name="connsiteX2" fmla="*/ 1919238 w 1938704"/>
                      <a:gd name="connsiteY2" fmla="*/ 1065125 h 2453208"/>
                      <a:gd name="connsiteX3" fmla="*/ 1436916 w 1938704"/>
                      <a:gd name="connsiteY3" fmla="*/ 1693147 h 2453208"/>
                      <a:gd name="connsiteX4" fmla="*/ 864159 w 1938704"/>
                      <a:gd name="connsiteY4" fmla="*/ 2105130 h 2453208"/>
                      <a:gd name="connsiteX5" fmla="*/ 0 w 1938704"/>
                      <a:gd name="connsiteY5" fmla="*/ 2346290 h 2453208"/>
                      <a:gd name="connsiteX6" fmla="*/ 135654 w 1938704"/>
                      <a:gd name="connsiteY6" fmla="*/ 2044840 h 2453208"/>
                      <a:gd name="connsiteX7" fmla="*/ 567733 w 1938704"/>
                      <a:gd name="connsiteY7" fmla="*/ 1924260 h 2453208"/>
                      <a:gd name="connsiteX8" fmla="*/ 291403 w 1938704"/>
                      <a:gd name="connsiteY8" fmla="*/ 0 h 2453208"/>
                      <a:gd name="connsiteX0" fmla="*/ 291403 w 1932387"/>
                      <a:gd name="connsiteY0" fmla="*/ 0 h 2453208"/>
                      <a:gd name="connsiteX1" fmla="*/ 1723293 w 1932387"/>
                      <a:gd name="connsiteY1" fmla="*/ 0 h 2453208"/>
                      <a:gd name="connsiteX2" fmla="*/ 1919238 w 1932387"/>
                      <a:gd name="connsiteY2" fmla="*/ 1065125 h 2453208"/>
                      <a:gd name="connsiteX3" fmla="*/ 1436916 w 1932387"/>
                      <a:gd name="connsiteY3" fmla="*/ 1693147 h 2453208"/>
                      <a:gd name="connsiteX4" fmla="*/ 864159 w 1932387"/>
                      <a:gd name="connsiteY4" fmla="*/ 2105130 h 2453208"/>
                      <a:gd name="connsiteX5" fmla="*/ 0 w 1932387"/>
                      <a:gd name="connsiteY5" fmla="*/ 2346290 h 2453208"/>
                      <a:gd name="connsiteX6" fmla="*/ 135654 w 1932387"/>
                      <a:gd name="connsiteY6" fmla="*/ 2044840 h 2453208"/>
                      <a:gd name="connsiteX7" fmla="*/ 567733 w 1932387"/>
                      <a:gd name="connsiteY7" fmla="*/ 1924260 h 2453208"/>
                      <a:gd name="connsiteX8" fmla="*/ 291403 w 1932387"/>
                      <a:gd name="connsiteY8" fmla="*/ 0 h 2453208"/>
                      <a:gd name="connsiteX0" fmla="*/ 291403 w 1932262"/>
                      <a:gd name="connsiteY0" fmla="*/ 0 h 2453208"/>
                      <a:gd name="connsiteX1" fmla="*/ 1723293 w 1932262"/>
                      <a:gd name="connsiteY1" fmla="*/ 0 h 2453208"/>
                      <a:gd name="connsiteX2" fmla="*/ 1919238 w 1932262"/>
                      <a:gd name="connsiteY2" fmla="*/ 1065125 h 2453208"/>
                      <a:gd name="connsiteX3" fmla="*/ 1436916 w 1932262"/>
                      <a:gd name="connsiteY3" fmla="*/ 1693147 h 2453208"/>
                      <a:gd name="connsiteX4" fmla="*/ 864159 w 1932262"/>
                      <a:gd name="connsiteY4" fmla="*/ 2105130 h 2453208"/>
                      <a:gd name="connsiteX5" fmla="*/ 0 w 1932262"/>
                      <a:gd name="connsiteY5" fmla="*/ 2346290 h 2453208"/>
                      <a:gd name="connsiteX6" fmla="*/ 135654 w 1932262"/>
                      <a:gd name="connsiteY6" fmla="*/ 2044840 h 2453208"/>
                      <a:gd name="connsiteX7" fmla="*/ 567733 w 1932262"/>
                      <a:gd name="connsiteY7" fmla="*/ 1924260 h 2453208"/>
                      <a:gd name="connsiteX8" fmla="*/ 291403 w 1932262"/>
                      <a:gd name="connsiteY8" fmla="*/ 0 h 2453208"/>
                      <a:gd name="connsiteX0" fmla="*/ 291403 w 2175469"/>
                      <a:gd name="connsiteY0" fmla="*/ 0 h 2453208"/>
                      <a:gd name="connsiteX1" fmla="*/ 2175469 w 2175469"/>
                      <a:gd name="connsiteY1" fmla="*/ 356716 h 2453208"/>
                      <a:gd name="connsiteX2" fmla="*/ 1919238 w 2175469"/>
                      <a:gd name="connsiteY2" fmla="*/ 1065125 h 2453208"/>
                      <a:gd name="connsiteX3" fmla="*/ 1436916 w 2175469"/>
                      <a:gd name="connsiteY3" fmla="*/ 1693147 h 2453208"/>
                      <a:gd name="connsiteX4" fmla="*/ 864159 w 2175469"/>
                      <a:gd name="connsiteY4" fmla="*/ 2105130 h 2453208"/>
                      <a:gd name="connsiteX5" fmla="*/ 0 w 2175469"/>
                      <a:gd name="connsiteY5" fmla="*/ 2346290 h 2453208"/>
                      <a:gd name="connsiteX6" fmla="*/ 135654 w 2175469"/>
                      <a:gd name="connsiteY6" fmla="*/ 2044840 h 2453208"/>
                      <a:gd name="connsiteX7" fmla="*/ 567733 w 2175469"/>
                      <a:gd name="connsiteY7" fmla="*/ 1924260 h 2453208"/>
                      <a:gd name="connsiteX8" fmla="*/ 291403 w 2175469"/>
                      <a:gd name="connsiteY8" fmla="*/ 0 h 2453208"/>
                      <a:gd name="connsiteX0" fmla="*/ 291403 w 2215117"/>
                      <a:gd name="connsiteY0" fmla="*/ 0 h 2453208"/>
                      <a:gd name="connsiteX1" fmla="*/ 2175469 w 2215117"/>
                      <a:gd name="connsiteY1" fmla="*/ 356716 h 2453208"/>
                      <a:gd name="connsiteX2" fmla="*/ 1919238 w 2215117"/>
                      <a:gd name="connsiteY2" fmla="*/ 1065125 h 2453208"/>
                      <a:gd name="connsiteX3" fmla="*/ 1436916 w 2215117"/>
                      <a:gd name="connsiteY3" fmla="*/ 1693147 h 2453208"/>
                      <a:gd name="connsiteX4" fmla="*/ 864159 w 2215117"/>
                      <a:gd name="connsiteY4" fmla="*/ 2105130 h 2453208"/>
                      <a:gd name="connsiteX5" fmla="*/ 0 w 2215117"/>
                      <a:gd name="connsiteY5" fmla="*/ 2346290 h 2453208"/>
                      <a:gd name="connsiteX6" fmla="*/ 135654 w 2215117"/>
                      <a:gd name="connsiteY6" fmla="*/ 2044840 h 2453208"/>
                      <a:gd name="connsiteX7" fmla="*/ 567733 w 2215117"/>
                      <a:gd name="connsiteY7" fmla="*/ 1924260 h 2453208"/>
                      <a:gd name="connsiteX8" fmla="*/ 291403 w 2215117"/>
                      <a:gd name="connsiteY8" fmla="*/ 0 h 2453208"/>
                      <a:gd name="connsiteX0" fmla="*/ 291403 w 2217798"/>
                      <a:gd name="connsiteY0" fmla="*/ 0 h 2453208"/>
                      <a:gd name="connsiteX1" fmla="*/ 2175469 w 2217798"/>
                      <a:gd name="connsiteY1" fmla="*/ 356716 h 2453208"/>
                      <a:gd name="connsiteX2" fmla="*/ 1919238 w 2217798"/>
                      <a:gd name="connsiteY2" fmla="*/ 1065125 h 2453208"/>
                      <a:gd name="connsiteX3" fmla="*/ 1436916 w 2217798"/>
                      <a:gd name="connsiteY3" fmla="*/ 1693147 h 2453208"/>
                      <a:gd name="connsiteX4" fmla="*/ 864159 w 2217798"/>
                      <a:gd name="connsiteY4" fmla="*/ 2105130 h 2453208"/>
                      <a:gd name="connsiteX5" fmla="*/ 0 w 2217798"/>
                      <a:gd name="connsiteY5" fmla="*/ 2346290 h 2453208"/>
                      <a:gd name="connsiteX6" fmla="*/ 135654 w 2217798"/>
                      <a:gd name="connsiteY6" fmla="*/ 2044840 h 2453208"/>
                      <a:gd name="connsiteX7" fmla="*/ 567733 w 2217798"/>
                      <a:gd name="connsiteY7" fmla="*/ 1924260 h 2453208"/>
                      <a:gd name="connsiteX8" fmla="*/ 291403 w 2217798"/>
                      <a:gd name="connsiteY8" fmla="*/ 0 h 2453208"/>
                      <a:gd name="connsiteX0" fmla="*/ 291403 w 2217798"/>
                      <a:gd name="connsiteY0" fmla="*/ 0 h 2453208"/>
                      <a:gd name="connsiteX1" fmla="*/ 1165611 w 2217798"/>
                      <a:gd name="connsiteY1" fmla="*/ 165798 h 2453208"/>
                      <a:gd name="connsiteX2" fmla="*/ 2175469 w 2217798"/>
                      <a:gd name="connsiteY2" fmla="*/ 356716 h 2453208"/>
                      <a:gd name="connsiteX3" fmla="*/ 1919238 w 2217798"/>
                      <a:gd name="connsiteY3" fmla="*/ 1065125 h 2453208"/>
                      <a:gd name="connsiteX4" fmla="*/ 1436916 w 2217798"/>
                      <a:gd name="connsiteY4" fmla="*/ 1693147 h 2453208"/>
                      <a:gd name="connsiteX5" fmla="*/ 864159 w 2217798"/>
                      <a:gd name="connsiteY5" fmla="*/ 2105130 h 2453208"/>
                      <a:gd name="connsiteX6" fmla="*/ 0 w 2217798"/>
                      <a:gd name="connsiteY6" fmla="*/ 2346290 h 2453208"/>
                      <a:gd name="connsiteX7" fmla="*/ 135654 w 2217798"/>
                      <a:gd name="connsiteY7" fmla="*/ 2044840 h 2453208"/>
                      <a:gd name="connsiteX8" fmla="*/ 567733 w 2217798"/>
                      <a:gd name="connsiteY8" fmla="*/ 1924260 h 2453208"/>
                      <a:gd name="connsiteX9" fmla="*/ 291403 w 2217798"/>
                      <a:gd name="connsiteY9" fmla="*/ 0 h 2453208"/>
                      <a:gd name="connsiteX0" fmla="*/ 291403 w 2217798"/>
                      <a:gd name="connsiteY0" fmla="*/ 1170633 h 3623841"/>
                      <a:gd name="connsiteX1" fmla="*/ 532565 w 2217798"/>
                      <a:gd name="connsiteY1" fmla="*/ 0 h 3623841"/>
                      <a:gd name="connsiteX2" fmla="*/ 2175469 w 2217798"/>
                      <a:gd name="connsiteY2" fmla="*/ 1527349 h 3623841"/>
                      <a:gd name="connsiteX3" fmla="*/ 1919238 w 2217798"/>
                      <a:gd name="connsiteY3" fmla="*/ 2235758 h 3623841"/>
                      <a:gd name="connsiteX4" fmla="*/ 1436916 w 2217798"/>
                      <a:gd name="connsiteY4" fmla="*/ 2863780 h 3623841"/>
                      <a:gd name="connsiteX5" fmla="*/ 864159 w 2217798"/>
                      <a:gd name="connsiteY5" fmla="*/ 3275763 h 3623841"/>
                      <a:gd name="connsiteX6" fmla="*/ 0 w 2217798"/>
                      <a:gd name="connsiteY6" fmla="*/ 3516923 h 3623841"/>
                      <a:gd name="connsiteX7" fmla="*/ 135654 w 2217798"/>
                      <a:gd name="connsiteY7" fmla="*/ 3215473 h 3623841"/>
                      <a:gd name="connsiteX8" fmla="*/ 567733 w 2217798"/>
                      <a:gd name="connsiteY8" fmla="*/ 3094893 h 3623841"/>
                      <a:gd name="connsiteX9" fmla="*/ 291403 w 2217798"/>
                      <a:gd name="connsiteY9" fmla="*/ 1170633 h 3623841"/>
                      <a:gd name="connsiteX0" fmla="*/ 291403 w 2217798"/>
                      <a:gd name="connsiteY0" fmla="*/ 1170633 h 3623841"/>
                      <a:gd name="connsiteX1" fmla="*/ 532565 w 2217798"/>
                      <a:gd name="connsiteY1" fmla="*/ 0 h 3623841"/>
                      <a:gd name="connsiteX2" fmla="*/ 2175469 w 2217798"/>
                      <a:gd name="connsiteY2" fmla="*/ 1527349 h 3623841"/>
                      <a:gd name="connsiteX3" fmla="*/ 1919238 w 2217798"/>
                      <a:gd name="connsiteY3" fmla="*/ 2235758 h 3623841"/>
                      <a:gd name="connsiteX4" fmla="*/ 1436916 w 2217798"/>
                      <a:gd name="connsiteY4" fmla="*/ 2863780 h 3623841"/>
                      <a:gd name="connsiteX5" fmla="*/ 864159 w 2217798"/>
                      <a:gd name="connsiteY5" fmla="*/ 3275763 h 3623841"/>
                      <a:gd name="connsiteX6" fmla="*/ 0 w 2217798"/>
                      <a:gd name="connsiteY6" fmla="*/ 3516923 h 3623841"/>
                      <a:gd name="connsiteX7" fmla="*/ 135654 w 2217798"/>
                      <a:gd name="connsiteY7" fmla="*/ 3215473 h 3623841"/>
                      <a:gd name="connsiteX8" fmla="*/ 567733 w 2217798"/>
                      <a:gd name="connsiteY8" fmla="*/ 3094893 h 3623841"/>
                      <a:gd name="connsiteX9" fmla="*/ 291403 w 2217798"/>
                      <a:gd name="connsiteY9" fmla="*/ 1170633 h 3623841"/>
                      <a:gd name="connsiteX0" fmla="*/ 291403 w 2213292"/>
                      <a:gd name="connsiteY0" fmla="*/ 1170633 h 3623841"/>
                      <a:gd name="connsiteX1" fmla="*/ 532565 w 2213292"/>
                      <a:gd name="connsiteY1" fmla="*/ 0 h 3623841"/>
                      <a:gd name="connsiteX2" fmla="*/ 2170445 w 2213292"/>
                      <a:gd name="connsiteY2" fmla="*/ 1507252 h 3623841"/>
                      <a:gd name="connsiteX3" fmla="*/ 1919238 w 2213292"/>
                      <a:gd name="connsiteY3" fmla="*/ 2235758 h 3623841"/>
                      <a:gd name="connsiteX4" fmla="*/ 1436916 w 2213292"/>
                      <a:gd name="connsiteY4" fmla="*/ 2863780 h 3623841"/>
                      <a:gd name="connsiteX5" fmla="*/ 864159 w 2213292"/>
                      <a:gd name="connsiteY5" fmla="*/ 3275763 h 3623841"/>
                      <a:gd name="connsiteX6" fmla="*/ 0 w 2213292"/>
                      <a:gd name="connsiteY6" fmla="*/ 3516923 h 3623841"/>
                      <a:gd name="connsiteX7" fmla="*/ 135654 w 2213292"/>
                      <a:gd name="connsiteY7" fmla="*/ 3215473 h 3623841"/>
                      <a:gd name="connsiteX8" fmla="*/ 567733 w 2213292"/>
                      <a:gd name="connsiteY8" fmla="*/ 3094893 h 3623841"/>
                      <a:gd name="connsiteX9" fmla="*/ 291403 w 2213292"/>
                      <a:gd name="connsiteY9" fmla="*/ 1170633 h 3623841"/>
                      <a:gd name="connsiteX0" fmla="*/ 291403 w 2114143"/>
                      <a:gd name="connsiteY0" fmla="*/ 1170633 h 3623841"/>
                      <a:gd name="connsiteX1" fmla="*/ 532565 w 2114143"/>
                      <a:gd name="connsiteY1" fmla="*/ 0 h 3623841"/>
                      <a:gd name="connsiteX2" fmla="*/ 2054889 w 2114143"/>
                      <a:gd name="connsiteY2" fmla="*/ 1381647 h 3623841"/>
                      <a:gd name="connsiteX3" fmla="*/ 1919238 w 2114143"/>
                      <a:gd name="connsiteY3" fmla="*/ 2235758 h 3623841"/>
                      <a:gd name="connsiteX4" fmla="*/ 1436916 w 2114143"/>
                      <a:gd name="connsiteY4" fmla="*/ 2863780 h 3623841"/>
                      <a:gd name="connsiteX5" fmla="*/ 864159 w 2114143"/>
                      <a:gd name="connsiteY5" fmla="*/ 3275763 h 3623841"/>
                      <a:gd name="connsiteX6" fmla="*/ 0 w 2114143"/>
                      <a:gd name="connsiteY6" fmla="*/ 3516923 h 3623841"/>
                      <a:gd name="connsiteX7" fmla="*/ 135654 w 2114143"/>
                      <a:gd name="connsiteY7" fmla="*/ 3215473 h 3623841"/>
                      <a:gd name="connsiteX8" fmla="*/ 567733 w 2114143"/>
                      <a:gd name="connsiteY8" fmla="*/ 3094893 h 3623841"/>
                      <a:gd name="connsiteX9" fmla="*/ 291403 w 2114143"/>
                      <a:gd name="connsiteY9" fmla="*/ 1170633 h 3623841"/>
                      <a:gd name="connsiteX0" fmla="*/ 291403 w 2209251"/>
                      <a:gd name="connsiteY0" fmla="*/ 1170633 h 3623841"/>
                      <a:gd name="connsiteX1" fmla="*/ 532565 w 2209251"/>
                      <a:gd name="connsiteY1" fmla="*/ 0 h 3623841"/>
                      <a:gd name="connsiteX2" fmla="*/ 2054889 w 2209251"/>
                      <a:gd name="connsiteY2" fmla="*/ 1381647 h 3623841"/>
                      <a:gd name="connsiteX3" fmla="*/ 1919238 w 2209251"/>
                      <a:gd name="connsiteY3" fmla="*/ 2235758 h 3623841"/>
                      <a:gd name="connsiteX4" fmla="*/ 1436916 w 2209251"/>
                      <a:gd name="connsiteY4" fmla="*/ 2863780 h 3623841"/>
                      <a:gd name="connsiteX5" fmla="*/ 864159 w 2209251"/>
                      <a:gd name="connsiteY5" fmla="*/ 3275763 h 3623841"/>
                      <a:gd name="connsiteX6" fmla="*/ 0 w 2209251"/>
                      <a:gd name="connsiteY6" fmla="*/ 3516923 h 3623841"/>
                      <a:gd name="connsiteX7" fmla="*/ 135654 w 2209251"/>
                      <a:gd name="connsiteY7" fmla="*/ 3215473 h 3623841"/>
                      <a:gd name="connsiteX8" fmla="*/ 567733 w 2209251"/>
                      <a:gd name="connsiteY8" fmla="*/ 3094893 h 3623841"/>
                      <a:gd name="connsiteX9" fmla="*/ 291403 w 2209251"/>
                      <a:gd name="connsiteY9" fmla="*/ 1170633 h 3623841"/>
                      <a:gd name="connsiteX0" fmla="*/ 291403 w 2215920"/>
                      <a:gd name="connsiteY0" fmla="*/ 1170633 h 3623841"/>
                      <a:gd name="connsiteX1" fmla="*/ 532565 w 2215920"/>
                      <a:gd name="connsiteY1" fmla="*/ 0 h 3623841"/>
                      <a:gd name="connsiteX2" fmla="*/ 2054889 w 2215920"/>
                      <a:gd name="connsiteY2" fmla="*/ 1381647 h 3623841"/>
                      <a:gd name="connsiteX3" fmla="*/ 1919238 w 2215920"/>
                      <a:gd name="connsiteY3" fmla="*/ 2235758 h 3623841"/>
                      <a:gd name="connsiteX4" fmla="*/ 1436916 w 2215920"/>
                      <a:gd name="connsiteY4" fmla="*/ 2863780 h 3623841"/>
                      <a:gd name="connsiteX5" fmla="*/ 864159 w 2215920"/>
                      <a:gd name="connsiteY5" fmla="*/ 3275763 h 3623841"/>
                      <a:gd name="connsiteX6" fmla="*/ 0 w 2215920"/>
                      <a:gd name="connsiteY6" fmla="*/ 3516923 h 3623841"/>
                      <a:gd name="connsiteX7" fmla="*/ 135654 w 2215920"/>
                      <a:gd name="connsiteY7" fmla="*/ 3215473 h 3623841"/>
                      <a:gd name="connsiteX8" fmla="*/ 567733 w 2215920"/>
                      <a:gd name="connsiteY8" fmla="*/ 3094893 h 3623841"/>
                      <a:gd name="connsiteX9" fmla="*/ 291403 w 2215920"/>
                      <a:gd name="connsiteY9" fmla="*/ 1170633 h 3623841"/>
                      <a:gd name="connsiteX0" fmla="*/ 291403 w 2219964"/>
                      <a:gd name="connsiteY0" fmla="*/ 1170633 h 3623841"/>
                      <a:gd name="connsiteX1" fmla="*/ 532565 w 2219964"/>
                      <a:gd name="connsiteY1" fmla="*/ 0 h 3623841"/>
                      <a:gd name="connsiteX2" fmla="*/ 2054889 w 2219964"/>
                      <a:gd name="connsiteY2" fmla="*/ 1381647 h 3623841"/>
                      <a:gd name="connsiteX3" fmla="*/ 1919238 w 2219964"/>
                      <a:gd name="connsiteY3" fmla="*/ 2235758 h 3623841"/>
                      <a:gd name="connsiteX4" fmla="*/ 1436916 w 2219964"/>
                      <a:gd name="connsiteY4" fmla="*/ 2863780 h 3623841"/>
                      <a:gd name="connsiteX5" fmla="*/ 864159 w 2219964"/>
                      <a:gd name="connsiteY5" fmla="*/ 3275763 h 3623841"/>
                      <a:gd name="connsiteX6" fmla="*/ 0 w 2219964"/>
                      <a:gd name="connsiteY6" fmla="*/ 3516923 h 3623841"/>
                      <a:gd name="connsiteX7" fmla="*/ 135654 w 2219964"/>
                      <a:gd name="connsiteY7" fmla="*/ 3215473 h 3623841"/>
                      <a:gd name="connsiteX8" fmla="*/ 567733 w 2219964"/>
                      <a:gd name="connsiteY8" fmla="*/ 3094893 h 3623841"/>
                      <a:gd name="connsiteX9" fmla="*/ 291403 w 2219964"/>
                      <a:gd name="connsiteY9" fmla="*/ 1170633 h 3623841"/>
                      <a:gd name="connsiteX0" fmla="*/ 291403 w 2219964"/>
                      <a:gd name="connsiteY0" fmla="*/ 1170633 h 3623841"/>
                      <a:gd name="connsiteX1" fmla="*/ 532565 w 2219964"/>
                      <a:gd name="connsiteY1" fmla="*/ 0 h 3623841"/>
                      <a:gd name="connsiteX2" fmla="*/ 2054889 w 2219964"/>
                      <a:gd name="connsiteY2" fmla="*/ 1381647 h 3623841"/>
                      <a:gd name="connsiteX3" fmla="*/ 1919238 w 2219964"/>
                      <a:gd name="connsiteY3" fmla="*/ 2235758 h 3623841"/>
                      <a:gd name="connsiteX4" fmla="*/ 1436916 w 2219964"/>
                      <a:gd name="connsiteY4" fmla="*/ 2863780 h 3623841"/>
                      <a:gd name="connsiteX5" fmla="*/ 864159 w 2219964"/>
                      <a:gd name="connsiteY5" fmla="*/ 3275763 h 3623841"/>
                      <a:gd name="connsiteX6" fmla="*/ 0 w 2219964"/>
                      <a:gd name="connsiteY6" fmla="*/ 3516923 h 3623841"/>
                      <a:gd name="connsiteX7" fmla="*/ 135654 w 2219964"/>
                      <a:gd name="connsiteY7" fmla="*/ 3215473 h 3623841"/>
                      <a:gd name="connsiteX8" fmla="*/ 567733 w 2219964"/>
                      <a:gd name="connsiteY8" fmla="*/ 3094893 h 3623841"/>
                      <a:gd name="connsiteX9" fmla="*/ 291403 w 2219964"/>
                      <a:gd name="connsiteY9" fmla="*/ 1170633 h 3623841"/>
                      <a:gd name="connsiteX0" fmla="*/ 291403 w 2219964"/>
                      <a:gd name="connsiteY0" fmla="*/ 1170633 h 3623841"/>
                      <a:gd name="connsiteX1" fmla="*/ 532565 w 2219964"/>
                      <a:gd name="connsiteY1" fmla="*/ 0 h 3623841"/>
                      <a:gd name="connsiteX2" fmla="*/ 2054889 w 2219964"/>
                      <a:gd name="connsiteY2" fmla="*/ 1381647 h 3623841"/>
                      <a:gd name="connsiteX3" fmla="*/ 1919238 w 2219964"/>
                      <a:gd name="connsiteY3" fmla="*/ 2235758 h 3623841"/>
                      <a:gd name="connsiteX4" fmla="*/ 1436916 w 2219964"/>
                      <a:gd name="connsiteY4" fmla="*/ 2863780 h 3623841"/>
                      <a:gd name="connsiteX5" fmla="*/ 864159 w 2219964"/>
                      <a:gd name="connsiteY5" fmla="*/ 3275763 h 3623841"/>
                      <a:gd name="connsiteX6" fmla="*/ 0 w 2219964"/>
                      <a:gd name="connsiteY6" fmla="*/ 3516923 h 3623841"/>
                      <a:gd name="connsiteX7" fmla="*/ 135654 w 2219964"/>
                      <a:gd name="connsiteY7" fmla="*/ 3215473 h 3623841"/>
                      <a:gd name="connsiteX8" fmla="*/ 567733 w 2219964"/>
                      <a:gd name="connsiteY8" fmla="*/ 3094893 h 3623841"/>
                      <a:gd name="connsiteX9" fmla="*/ 291403 w 2219964"/>
                      <a:gd name="connsiteY9" fmla="*/ 1170633 h 3623841"/>
                      <a:gd name="connsiteX0" fmla="*/ 291403 w 2219964"/>
                      <a:gd name="connsiteY0" fmla="*/ 1170633 h 3623841"/>
                      <a:gd name="connsiteX1" fmla="*/ 532565 w 2219964"/>
                      <a:gd name="connsiteY1" fmla="*/ 0 h 3623841"/>
                      <a:gd name="connsiteX2" fmla="*/ 2054889 w 2219964"/>
                      <a:gd name="connsiteY2" fmla="*/ 1381647 h 3623841"/>
                      <a:gd name="connsiteX3" fmla="*/ 1919238 w 2219964"/>
                      <a:gd name="connsiteY3" fmla="*/ 2235758 h 3623841"/>
                      <a:gd name="connsiteX4" fmla="*/ 1436916 w 2219964"/>
                      <a:gd name="connsiteY4" fmla="*/ 2863780 h 3623841"/>
                      <a:gd name="connsiteX5" fmla="*/ 864159 w 2219964"/>
                      <a:gd name="connsiteY5" fmla="*/ 3275763 h 3623841"/>
                      <a:gd name="connsiteX6" fmla="*/ 0 w 2219964"/>
                      <a:gd name="connsiteY6" fmla="*/ 3516923 h 3623841"/>
                      <a:gd name="connsiteX7" fmla="*/ 135654 w 2219964"/>
                      <a:gd name="connsiteY7" fmla="*/ 3215473 h 3623841"/>
                      <a:gd name="connsiteX8" fmla="*/ 567733 w 2219964"/>
                      <a:gd name="connsiteY8" fmla="*/ 3094893 h 3623841"/>
                      <a:gd name="connsiteX9" fmla="*/ 291403 w 2219964"/>
                      <a:gd name="connsiteY9" fmla="*/ 1170633 h 3623841"/>
                      <a:gd name="connsiteX0" fmla="*/ 291403 w 2219964"/>
                      <a:gd name="connsiteY0" fmla="*/ 1170633 h 3623841"/>
                      <a:gd name="connsiteX1" fmla="*/ 532565 w 2219964"/>
                      <a:gd name="connsiteY1" fmla="*/ 0 h 3623841"/>
                      <a:gd name="connsiteX2" fmla="*/ 2054889 w 2219964"/>
                      <a:gd name="connsiteY2" fmla="*/ 1381647 h 3623841"/>
                      <a:gd name="connsiteX3" fmla="*/ 1919238 w 2219964"/>
                      <a:gd name="connsiteY3" fmla="*/ 2235758 h 3623841"/>
                      <a:gd name="connsiteX4" fmla="*/ 1436916 w 2219964"/>
                      <a:gd name="connsiteY4" fmla="*/ 2863780 h 3623841"/>
                      <a:gd name="connsiteX5" fmla="*/ 864159 w 2219964"/>
                      <a:gd name="connsiteY5" fmla="*/ 3275763 h 3623841"/>
                      <a:gd name="connsiteX6" fmla="*/ 0 w 2219964"/>
                      <a:gd name="connsiteY6" fmla="*/ 3516923 h 3623841"/>
                      <a:gd name="connsiteX7" fmla="*/ 135654 w 2219964"/>
                      <a:gd name="connsiteY7" fmla="*/ 3215473 h 3623841"/>
                      <a:gd name="connsiteX8" fmla="*/ 567733 w 2219964"/>
                      <a:gd name="connsiteY8" fmla="*/ 3094893 h 3623841"/>
                      <a:gd name="connsiteX9" fmla="*/ 291403 w 2219964"/>
                      <a:gd name="connsiteY9" fmla="*/ 1170633 h 3623841"/>
                      <a:gd name="connsiteX0" fmla="*/ 211016 w 2219964"/>
                      <a:gd name="connsiteY0" fmla="*/ 120580 h 3623841"/>
                      <a:gd name="connsiteX1" fmla="*/ 532565 w 2219964"/>
                      <a:gd name="connsiteY1" fmla="*/ 0 h 3623841"/>
                      <a:gd name="connsiteX2" fmla="*/ 2054889 w 2219964"/>
                      <a:gd name="connsiteY2" fmla="*/ 1381647 h 3623841"/>
                      <a:gd name="connsiteX3" fmla="*/ 1919238 w 2219964"/>
                      <a:gd name="connsiteY3" fmla="*/ 2235758 h 3623841"/>
                      <a:gd name="connsiteX4" fmla="*/ 1436916 w 2219964"/>
                      <a:gd name="connsiteY4" fmla="*/ 2863780 h 3623841"/>
                      <a:gd name="connsiteX5" fmla="*/ 864159 w 2219964"/>
                      <a:gd name="connsiteY5" fmla="*/ 3275763 h 3623841"/>
                      <a:gd name="connsiteX6" fmla="*/ 0 w 2219964"/>
                      <a:gd name="connsiteY6" fmla="*/ 3516923 h 3623841"/>
                      <a:gd name="connsiteX7" fmla="*/ 135654 w 2219964"/>
                      <a:gd name="connsiteY7" fmla="*/ 3215473 h 3623841"/>
                      <a:gd name="connsiteX8" fmla="*/ 567733 w 2219964"/>
                      <a:gd name="connsiteY8" fmla="*/ 3094893 h 3623841"/>
                      <a:gd name="connsiteX9" fmla="*/ 211016 w 2219964"/>
                      <a:gd name="connsiteY9" fmla="*/ 120580 h 3623841"/>
                      <a:gd name="connsiteX0" fmla="*/ 211016 w 2219964"/>
                      <a:gd name="connsiteY0" fmla="*/ 120580 h 3623841"/>
                      <a:gd name="connsiteX1" fmla="*/ 532565 w 2219964"/>
                      <a:gd name="connsiteY1" fmla="*/ 0 h 3623841"/>
                      <a:gd name="connsiteX2" fmla="*/ 2054889 w 2219964"/>
                      <a:gd name="connsiteY2" fmla="*/ 1381647 h 3623841"/>
                      <a:gd name="connsiteX3" fmla="*/ 1919238 w 2219964"/>
                      <a:gd name="connsiteY3" fmla="*/ 2235758 h 3623841"/>
                      <a:gd name="connsiteX4" fmla="*/ 1436916 w 2219964"/>
                      <a:gd name="connsiteY4" fmla="*/ 2863780 h 3623841"/>
                      <a:gd name="connsiteX5" fmla="*/ 864159 w 2219964"/>
                      <a:gd name="connsiteY5" fmla="*/ 3275763 h 3623841"/>
                      <a:gd name="connsiteX6" fmla="*/ 0 w 2219964"/>
                      <a:gd name="connsiteY6" fmla="*/ 3516923 h 3623841"/>
                      <a:gd name="connsiteX7" fmla="*/ 135654 w 2219964"/>
                      <a:gd name="connsiteY7" fmla="*/ 3215473 h 3623841"/>
                      <a:gd name="connsiteX8" fmla="*/ 567733 w 2219964"/>
                      <a:gd name="connsiteY8" fmla="*/ 3094893 h 3623841"/>
                      <a:gd name="connsiteX9" fmla="*/ 211016 w 2219964"/>
                      <a:gd name="connsiteY9" fmla="*/ 120580 h 3623841"/>
                      <a:gd name="connsiteX0" fmla="*/ 211016 w 2219964"/>
                      <a:gd name="connsiteY0" fmla="*/ 120580 h 3623841"/>
                      <a:gd name="connsiteX1" fmla="*/ 532565 w 2219964"/>
                      <a:gd name="connsiteY1" fmla="*/ 0 h 3623841"/>
                      <a:gd name="connsiteX2" fmla="*/ 2054889 w 2219964"/>
                      <a:gd name="connsiteY2" fmla="*/ 1381647 h 3623841"/>
                      <a:gd name="connsiteX3" fmla="*/ 1919238 w 2219964"/>
                      <a:gd name="connsiteY3" fmla="*/ 2235758 h 3623841"/>
                      <a:gd name="connsiteX4" fmla="*/ 1436916 w 2219964"/>
                      <a:gd name="connsiteY4" fmla="*/ 2863780 h 3623841"/>
                      <a:gd name="connsiteX5" fmla="*/ 864159 w 2219964"/>
                      <a:gd name="connsiteY5" fmla="*/ 3275763 h 3623841"/>
                      <a:gd name="connsiteX6" fmla="*/ 0 w 2219964"/>
                      <a:gd name="connsiteY6" fmla="*/ 3516923 h 3623841"/>
                      <a:gd name="connsiteX7" fmla="*/ 135654 w 2219964"/>
                      <a:gd name="connsiteY7" fmla="*/ 3215473 h 3623841"/>
                      <a:gd name="connsiteX8" fmla="*/ 567733 w 2219964"/>
                      <a:gd name="connsiteY8" fmla="*/ 3094893 h 3623841"/>
                      <a:gd name="connsiteX9" fmla="*/ 211016 w 2219964"/>
                      <a:gd name="connsiteY9" fmla="*/ 120580 h 3623841"/>
                      <a:gd name="connsiteX0" fmla="*/ 211016 w 2219964"/>
                      <a:gd name="connsiteY0" fmla="*/ 120580 h 3623841"/>
                      <a:gd name="connsiteX1" fmla="*/ 532565 w 2219964"/>
                      <a:gd name="connsiteY1" fmla="*/ 0 h 3623841"/>
                      <a:gd name="connsiteX2" fmla="*/ 2054889 w 2219964"/>
                      <a:gd name="connsiteY2" fmla="*/ 1381647 h 3623841"/>
                      <a:gd name="connsiteX3" fmla="*/ 1919238 w 2219964"/>
                      <a:gd name="connsiteY3" fmla="*/ 2235758 h 3623841"/>
                      <a:gd name="connsiteX4" fmla="*/ 1436916 w 2219964"/>
                      <a:gd name="connsiteY4" fmla="*/ 2863780 h 3623841"/>
                      <a:gd name="connsiteX5" fmla="*/ 864159 w 2219964"/>
                      <a:gd name="connsiteY5" fmla="*/ 3275763 h 3623841"/>
                      <a:gd name="connsiteX6" fmla="*/ 0 w 2219964"/>
                      <a:gd name="connsiteY6" fmla="*/ 3516923 h 3623841"/>
                      <a:gd name="connsiteX7" fmla="*/ 135654 w 2219964"/>
                      <a:gd name="connsiteY7" fmla="*/ 3215473 h 3623841"/>
                      <a:gd name="connsiteX8" fmla="*/ 567733 w 2219964"/>
                      <a:gd name="connsiteY8" fmla="*/ 3094893 h 3623841"/>
                      <a:gd name="connsiteX9" fmla="*/ 211016 w 2219964"/>
                      <a:gd name="connsiteY9" fmla="*/ 120580 h 3623841"/>
                      <a:gd name="connsiteX0" fmla="*/ 211016 w 2219964"/>
                      <a:gd name="connsiteY0" fmla="*/ 138966 h 3642227"/>
                      <a:gd name="connsiteX1" fmla="*/ 532565 w 2219964"/>
                      <a:gd name="connsiteY1" fmla="*/ 18386 h 3642227"/>
                      <a:gd name="connsiteX2" fmla="*/ 2054889 w 2219964"/>
                      <a:gd name="connsiteY2" fmla="*/ 1400033 h 3642227"/>
                      <a:gd name="connsiteX3" fmla="*/ 1919238 w 2219964"/>
                      <a:gd name="connsiteY3" fmla="*/ 2254144 h 3642227"/>
                      <a:gd name="connsiteX4" fmla="*/ 1436916 w 2219964"/>
                      <a:gd name="connsiteY4" fmla="*/ 2882166 h 3642227"/>
                      <a:gd name="connsiteX5" fmla="*/ 864159 w 2219964"/>
                      <a:gd name="connsiteY5" fmla="*/ 3294149 h 3642227"/>
                      <a:gd name="connsiteX6" fmla="*/ 0 w 2219964"/>
                      <a:gd name="connsiteY6" fmla="*/ 3535309 h 3642227"/>
                      <a:gd name="connsiteX7" fmla="*/ 135654 w 2219964"/>
                      <a:gd name="connsiteY7" fmla="*/ 3233859 h 3642227"/>
                      <a:gd name="connsiteX8" fmla="*/ 567733 w 2219964"/>
                      <a:gd name="connsiteY8" fmla="*/ 3113279 h 3642227"/>
                      <a:gd name="connsiteX9" fmla="*/ 211016 w 2219964"/>
                      <a:gd name="connsiteY9" fmla="*/ 138966 h 3642227"/>
                      <a:gd name="connsiteX0" fmla="*/ 211016 w 2219964"/>
                      <a:gd name="connsiteY0" fmla="*/ 134584 h 3637845"/>
                      <a:gd name="connsiteX1" fmla="*/ 532565 w 2219964"/>
                      <a:gd name="connsiteY1" fmla="*/ 14004 h 3637845"/>
                      <a:gd name="connsiteX2" fmla="*/ 2054889 w 2219964"/>
                      <a:gd name="connsiteY2" fmla="*/ 1395651 h 3637845"/>
                      <a:gd name="connsiteX3" fmla="*/ 1919238 w 2219964"/>
                      <a:gd name="connsiteY3" fmla="*/ 2249762 h 3637845"/>
                      <a:gd name="connsiteX4" fmla="*/ 1436916 w 2219964"/>
                      <a:gd name="connsiteY4" fmla="*/ 2877784 h 3637845"/>
                      <a:gd name="connsiteX5" fmla="*/ 864159 w 2219964"/>
                      <a:gd name="connsiteY5" fmla="*/ 3289767 h 3637845"/>
                      <a:gd name="connsiteX6" fmla="*/ 0 w 2219964"/>
                      <a:gd name="connsiteY6" fmla="*/ 3530927 h 3637845"/>
                      <a:gd name="connsiteX7" fmla="*/ 135654 w 2219964"/>
                      <a:gd name="connsiteY7" fmla="*/ 3229477 h 3637845"/>
                      <a:gd name="connsiteX8" fmla="*/ 567733 w 2219964"/>
                      <a:gd name="connsiteY8" fmla="*/ 3108897 h 3637845"/>
                      <a:gd name="connsiteX9" fmla="*/ 211016 w 2219964"/>
                      <a:gd name="connsiteY9" fmla="*/ 134584 h 3637845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211016 w 2219964"/>
                      <a:gd name="connsiteY9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386864 w 2219964"/>
                      <a:gd name="connsiteY9" fmla="*/ 1692616 h 3628333"/>
                      <a:gd name="connsiteX10" fmla="*/ 211016 w 2219964"/>
                      <a:gd name="connsiteY10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758464 w 2219964"/>
                      <a:gd name="connsiteY9" fmla="*/ 1531842 h 3628333"/>
                      <a:gd name="connsiteX10" fmla="*/ 211016 w 2219964"/>
                      <a:gd name="connsiteY10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421844 w 2219964"/>
                      <a:gd name="connsiteY9" fmla="*/ 1958897 h 3628333"/>
                      <a:gd name="connsiteX10" fmla="*/ 1758464 w 2219964"/>
                      <a:gd name="connsiteY10" fmla="*/ 1531842 h 3628333"/>
                      <a:gd name="connsiteX11" fmla="*/ 211016 w 2219964"/>
                      <a:gd name="connsiteY11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748416 w 2219964"/>
                      <a:gd name="connsiteY9" fmla="*/ 1958897 h 3628333"/>
                      <a:gd name="connsiteX10" fmla="*/ 1758464 w 2219964"/>
                      <a:gd name="connsiteY10" fmla="*/ 1531842 h 3628333"/>
                      <a:gd name="connsiteX11" fmla="*/ 211016 w 2219964"/>
                      <a:gd name="connsiteY11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748416 w 2219964"/>
                      <a:gd name="connsiteY9" fmla="*/ 1958897 h 3628333"/>
                      <a:gd name="connsiteX10" fmla="*/ 1758464 w 2219964"/>
                      <a:gd name="connsiteY10" fmla="*/ 1531842 h 3628333"/>
                      <a:gd name="connsiteX11" fmla="*/ 211016 w 2219964"/>
                      <a:gd name="connsiteY11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748416 w 2219964"/>
                      <a:gd name="connsiteY9" fmla="*/ 1958897 h 3628333"/>
                      <a:gd name="connsiteX10" fmla="*/ 1758464 w 2219964"/>
                      <a:gd name="connsiteY10" fmla="*/ 1531842 h 3628333"/>
                      <a:gd name="connsiteX11" fmla="*/ 211016 w 2219964"/>
                      <a:gd name="connsiteY11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748416 w 2219964"/>
                      <a:gd name="connsiteY9" fmla="*/ 1958897 h 3628333"/>
                      <a:gd name="connsiteX10" fmla="*/ 1758464 w 2219964"/>
                      <a:gd name="connsiteY10" fmla="*/ 1531842 h 3628333"/>
                      <a:gd name="connsiteX11" fmla="*/ 211016 w 2219964"/>
                      <a:gd name="connsiteY11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306288 w 2219964"/>
                      <a:gd name="connsiteY9" fmla="*/ 2380928 h 3628333"/>
                      <a:gd name="connsiteX10" fmla="*/ 1748416 w 2219964"/>
                      <a:gd name="connsiteY10" fmla="*/ 1958897 h 3628333"/>
                      <a:gd name="connsiteX11" fmla="*/ 1758464 w 2219964"/>
                      <a:gd name="connsiteY11" fmla="*/ 1531842 h 3628333"/>
                      <a:gd name="connsiteX12" fmla="*/ 211016 w 2219964"/>
                      <a:gd name="connsiteY12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085224 w 2219964"/>
                      <a:gd name="connsiteY9" fmla="*/ 1501697 h 3628333"/>
                      <a:gd name="connsiteX10" fmla="*/ 1748416 w 2219964"/>
                      <a:gd name="connsiteY10" fmla="*/ 1958897 h 3628333"/>
                      <a:gd name="connsiteX11" fmla="*/ 1758464 w 2219964"/>
                      <a:gd name="connsiteY11" fmla="*/ 1531842 h 3628333"/>
                      <a:gd name="connsiteX12" fmla="*/ 211016 w 2219964"/>
                      <a:gd name="connsiteY12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085224 w 2219964"/>
                      <a:gd name="connsiteY9" fmla="*/ 1501697 h 3628333"/>
                      <a:gd name="connsiteX10" fmla="*/ 1607739 w 2219964"/>
                      <a:gd name="connsiteY10" fmla="*/ 1873486 h 3628333"/>
                      <a:gd name="connsiteX11" fmla="*/ 1758464 w 2219964"/>
                      <a:gd name="connsiteY11" fmla="*/ 1531842 h 3628333"/>
                      <a:gd name="connsiteX12" fmla="*/ 211016 w 2219964"/>
                      <a:gd name="connsiteY12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085224 w 2219964"/>
                      <a:gd name="connsiteY9" fmla="*/ 1501697 h 3628333"/>
                      <a:gd name="connsiteX10" fmla="*/ 1607739 w 2219964"/>
                      <a:gd name="connsiteY10" fmla="*/ 1873486 h 3628333"/>
                      <a:gd name="connsiteX11" fmla="*/ 1758464 w 2219964"/>
                      <a:gd name="connsiteY11" fmla="*/ 1531842 h 3628333"/>
                      <a:gd name="connsiteX12" fmla="*/ 211016 w 2219964"/>
                      <a:gd name="connsiteY12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085224 w 2219964"/>
                      <a:gd name="connsiteY9" fmla="*/ 1501697 h 3628333"/>
                      <a:gd name="connsiteX10" fmla="*/ 1607739 w 2219964"/>
                      <a:gd name="connsiteY10" fmla="*/ 1873486 h 3628333"/>
                      <a:gd name="connsiteX11" fmla="*/ 1758464 w 2219964"/>
                      <a:gd name="connsiteY11" fmla="*/ 1531842 h 3628333"/>
                      <a:gd name="connsiteX12" fmla="*/ 211016 w 2219964"/>
                      <a:gd name="connsiteY12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085224 w 2219964"/>
                      <a:gd name="connsiteY9" fmla="*/ 1501697 h 3628333"/>
                      <a:gd name="connsiteX10" fmla="*/ 1607739 w 2219964"/>
                      <a:gd name="connsiteY10" fmla="*/ 1873486 h 3628333"/>
                      <a:gd name="connsiteX11" fmla="*/ 1808706 w 2219964"/>
                      <a:gd name="connsiteY11" fmla="*/ 1592132 h 3628333"/>
                      <a:gd name="connsiteX12" fmla="*/ 211016 w 2219964"/>
                      <a:gd name="connsiteY12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085224 w 2219964"/>
                      <a:gd name="connsiteY9" fmla="*/ 1501697 h 3628333"/>
                      <a:gd name="connsiteX10" fmla="*/ 1607739 w 2219964"/>
                      <a:gd name="connsiteY10" fmla="*/ 1873486 h 3628333"/>
                      <a:gd name="connsiteX11" fmla="*/ 1808706 w 2219964"/>
                      <a:gd name="connsiteY11" fmla="*/ 1592132 h 3628333"/>
                      <a:gd name="connsiteX12" fmla="*/ 211016 w 2219964"/>
                      <a:gd name="connsiteY12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085224 w 2219964"/>
                      <a:gd name="connsiteY9" fmla="*/ 1501697 h 3628333"/>
                      <a:gd name="connsiteX10" fmla="*/ 1607739 w 2219964"/>
                      <a:gd name="connsiteY10" fmla="*/ 1873486 h 3628333"/>
                      <a:gd name="connsiteX11" fmla="*/ 1808706 w 2219964"/>
                      <a:gd name="connsiteY11" fmla="*/ 1592132 h 3628333"/>
                      <a:gd name="connsiteX12" fmla="*/ 211016 w 2219964"/>
                      <a:gd name="connsiteY12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085224 w 2219964"/>
                      <a:gd name="connsiteY9" fmla="*/ 1501697 h 3628333"/>
                      <a:gd name="connsiteX10" fmla="*/ 1607739 w 2219964"/>
                      <a:gd name="connsiteY10" fmla="*/ 1873486 h 3628333"/>
                      <a:gd name="connsiteX11" fmla="*/ 1808706 w 2219964"/>
                      <a:gd name="connsiteY11" fmla="*/ 1592132 h 3628333"/>
                      <a:gd name="connsiteX12" fmla="*/ 211016 w 2219964"/>
                      <a:gd name="connsiteY12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085224 w 2219964"/>
                      <a:gd name="connsiteY9" fmla="*/ 1501697 h 3628333"/>
                      <a:gd name="connsiteX10" fmla="*/ 1607739 w 2219964"/>
                      <a:gd name="connsiteY10" fmla="*/ 1873486 h 3628333"/>
                      <a:gd name="connsiteX11" fmla="*/ 1808706 w 2219964"/>
                      <a:gd name="connsiteY11" fmla="*/ 1592132 h 3628333"/>
                      <a:gd name="connsiteX12" fmla="*/ 211016 w 2219964"/>
                      <a:gd name="connsiteY12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813919 w 2219964"/>
                      <a:gd name="connsiteY9" fmla="*/ 2325662 h 3628333"/>
                      <a:gd name="connsiteX10" fmla="*/ 1085224 w 2219964"/>
                      <a:gd name="connsiteY10" fmla="*/ 1501697 h 3628333"/>
                      <a:gd name="connsiteX11" fmla="*/ 1607739 w 2219964"/>
                      <a:gd name="connsiteY11" fmla="*/ 1873486 h 3628333"/>
                      <a:gd name="connsiteX12" fmla="*/ 1808706 w 2219964"/>
                      <a:gd name="connsiteY12" fmla="*/ 1592132 h 3628333"/>
                      <a:gd name="connsiteX13" fmla="*/ 211016 w 2219964"/>
                      <a:gd name="connsiteY13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65372 h 3628333"/>
                      <a:gd name="connsiteX10" fmla="*/ 1085224 w 2219964"/>
                      <a:gd name="connsiteY10" fmla="*/ 1501697 h 3628333"/>
                      <a:gd name="connsiteX11" fmla="*/ 1607739 w 2219964"/>
                      <a:gd name="connsiteY11" fmla="*/ 1873486 h 3628333"/>
                      <a:gd name="connsiteX12" fmla="*/ 1808706 w 2219964"/>
                      <a:gd name="connsiteY12" fmla="*/ 1592132 h 3628333"/>
                      <a:gd name="connsiteX13" fmla="*/ 211016 w 2219964"/>
                      <a:gd name="connsiteY13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65372 h 3628333"/>
                      <a:gd name="connsiteX10" fmla="*/ 813919 w 2219964"/>
                      <a:gd name="connsiteY10" fmla="*/ 1883535 h 3628333"/>
                      <a:gd name="connsiteX11" fmla="*/ 1085224 w 2219964"/>
                      <a:gd name="connsiteY11" fmla="*/ 1501697 h 3628333"/>
                      <a:gd name="connsiteX12" fmla="*/ 1607739 w 2219964"/>
                      <a:gd name="connsiteY12" fmla="*/ 1873486 h 3628333"/>
                      <a:gd name="connsiteX13" fmla="*/ 1808706 w 2219964"/>
                      <a:gd name="connsiteY13" fmla="*/ 1592132 h 3628333"/>
                      <a:gd name="connsiteX14" fmla="*/ 211016 w 2219964"/>
                      <a:gd name="connsiteY14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65372 h 3628333"/>
                      <a:gd name="connsiteX10" fmla="*/ 944547 w 2219964"/>
                      <a:gd name="connsiteY10" fmla="*/ 1767979 h 3628333"/>
                      <a:gd name="connsiteX11" fmla="*/ 1085224 w 2219964"/>
                      <a:gd name="connsiteY11" fmla="*/ 1501697 h 3628333"/>
                      <a:gd name="connsiteX12" fmla="*/ 1607739 w 2219964"/>
                      <a:gd name="connsiteY12" fmla="*/ 1873486 h 3628333"/>
                      <a:gd name="connsiteX13" fmla="*/ 1808706 w 2219964"/>
                      <a:gd name="connsiteY13" fmla="*/ 1592132 h 3628333"/>
                      <a:gd name="connsiteX14" fmla="*/ 211016 w 2219964"/>
                      <a:gd name="connsiteY14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65372 h 3628333"/>
                      <a:gd name="connsiteX10" fmla="*/ 773725 w 2219964"/>
                      <a:gd name="connsiteY10" fmla="*/ 2009139 h 3628333"/>
                      <a:gd name="connsiteX11" fmla="*/ 944547 w 2219964"/>
                      <a:gd name="connsiteY11" fmla="*/ 1767979 h 3628333"/>
                      <a:gd name="connsiteX12" fmla="*/ 1085224 w 2219964"/>
                      <a:gd name="connsiteY12" fmla="*/ 1501697 h 3628333"/>
                      <a:gd name="connsiteX13" fmla="*/ 1607739 w 2219964"/>
                      <a:gd name="connsiteY13" fmla="*/ 1873486 h 3628333"/>
                      <a:gd name="connsiteX14" fmla="*/ 1808706 w 2219964"/>
                      <a:gd name="connsiteY14" fmla="*/ 1592132 h 3628333"/>
                      <a:gd name="connsiteX15" fmla="*/ 211016 w 2219964"/>
                      <a:gd name="connsiteY15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65372 h 3628333"/>
                      <a:gd name="connsiteX10" fmla="*/ 763677 w 2219964"/>
                      <a:gd name="connsiteY10" fmla="*/ 2049333 h 3628333"/>
                      <a:gd name="connsiteX11" fmla="*/ 944547 w 2219964"/>
                      <a:gd name="connsiteY11" fmla="*/ 1767979 h 3628333"/>
                      <a:gd name="connsiteX12" fmla="*/ 1085224 w 2219964"/>
                      <a:gd name="connsiteY12" fmla="*/ 1501697 h 3628333"/>
                      <a:gd name="connsiteX13" fmla="*/ 1607739 w 2219964"/>
                      <a:gd name="connsiteY13" fmla="*/ 1873486 h 3628333"/>
                      <a:gd name="connsiteX14" fmla="*/ 1808706 w 2219964"/>
                      <a:gd name="connsiteY14" fmla="*/ 1592132 h 3628333"/>
                      <a:gd name="connsiteX15" fmla="*/ 211016 w 2219964"/>
                      <a:gd name="connsiteY15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65372 h 3628333"/>
                      <a:gd name="connsiteX10" fmla="*/ 763677 w 2219964"/>
                      <a:gd name="connsiteY10" fmla="*/ 2049333 h 3628333"/>
                      <a:gd name="connsiteX11" fmla="*/ 944547 w 2219964"/>
                      <a:gd name="connsiteY11" fmla="*/ 1767979 h 3628333"/>
                      <a:gd name="connsiteX12" fmla="*/ 1085224 w 2219964"/>
                      <a:gd name="connsiteY12" fmla="*/ 1501697 h 3628333"/>
                      <a:gd name="connsiteX13" fmla="*/ 1607739 w 2219964"/>
                      <a:gd name="connsiteY13" fmla="*/ 1873486 h 3628333"/>
                      <a:gd name="connsiteX14" fmla="*/ 1808706 w 2219964"/>
                      <a:gd name="connsiteY14" fmla="*/ 1592132 h 3628333"/>
                      <a:gd name="connsiteX15" fmla="*/ 211016 w 2219964"/>
                      <a:gd name="connsiteY15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65372 h 3628333"/>
                      <a:gd name="connsiteX10" fmla="*/ 763677 w 2219964"/>
                      <a:gd name="connsiteY10" fmla="*/ 2049333 h 3628333"/>
                      <a:gd name="connsiteX11" fmla="*/ 1090248 w 2219964"/>
                      <a:gd name="connsiteY11" fmla="*/ 2024212 h 3628333"/>
                      <a:gd name="connsiteX12" fmla="*/ 944547 w 2219964"/>
                      <a:gd name="connsiteY12" fmla="*/ 1767979 h 3628333"/>
                      <a:gd name="connsiteX13" fmla="*/ 1085224 w 2219964"/>
                      <a:gd name="connsiteY13" fmla="*/ 1501697 h 3628333"/>
                      <a:gd name="connsiteX14" fmla="*/ 1607739 w 2219964"/>
                      <a:gd name="connsiteY14" fmla="*/ 1873486 h 3628333"/>
                      <a:gd name="connsiteX15" fmla="*/ 1808706 w 2219964"/>
                      <a:gd name="connsiteY15" fmla="*/ 1592132 h 3628333"/>
                      <a:gd name="connsiteX16" fmla="*/ 211016 w 2219964"/>
                      <a:gd name="connsiteY16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65372 h 3628333"/>
                      <a:gd name="connsiteX10" fmla="*/ 763677 w 2219964"/>
                      <a:gd name="connsiteY10" fmla="*/ 2049333 h 3628333"/>
                      <a:gd name="connsiteX11" fmla="*/ 1577593 w 2219964"/>
                      <a:gd name="connsiteY11" fmla="*/ 2280445 h 3628333"/>
                      <a:gd name="connsiteX12" fmla="*/ 944547 w 2219964"/>
                      <a:gd name="connsiteY12" fmla="*/ 1767979 h 3628333"/>
                      <a:gd name="connsiteX13" fmla="*/ 1085224 w 2219964"/>
                      <a:gd name="connsiteY13" fmla="*/ 1501697 h 3628333"/>
                      <a:gd name="connsiteX14" fmla="*/ 1607739 w 2219964"/>
                      <a:gd name="connsiteY14" fmla="*/ 1873486 h 3628333"/>
                      <a:gd name="connsiteX15" fmla="*/ 1808706 w 2219964"/>
                      <a:gd name="connsiteY15" fmla="*/ 1592132 h 3628333"/>
                      <a:gd name="connsiteX16" fmla="*/ 211016 w 2219964"/>
                      <a:gd name="connsiteY16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65372 h 3628333"/>
                      <a:gd name="connsiteX10" fmla="*/ 763677 w 2219964"/>
                      <a:gd name="connsiteY10" fmla="*/ 2049333 h 3628333"/>
                      <a:gd name="connsiteX11" fmla="*/ 1577593 w 2219964"/>
                      <a:gd name="connsiteY11" fmla="*/ 2280445 h 3628333"/>
                      <a:gd name="connsiteX12" fmla="*/ 984741 w 2219964"/>
                      <a:gd name="connsiteY12" fmla="*/ 1783052 h 3628333"/>
                      <a:gd name="connsiteX13" fmla="*/ 1085224 w 2219964"/>
                      <a:gd name="connsiteY13" fmla="*/ 1501697 h 3628333"/>
                      <a:gd name="connsiteX14" fmla="*/ 1607739 w 2219964"/>
                      <a:gd name="connsiteY14" fmla="*/ 1873486 h 3628333"/>
                      <a:gd name="connsiteX15" fmla="*/ 1808706 w 2219964"/>
                      <a:gd name="connsiteY15" fmla="*/ 1592132 h 3628333"/>
                      <a:gd name="connsiteX16" fmla="*/ 211016 w 2219964"/>
                      <a:gd name="connsiteY16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65372 h 3628333"/>
                      <a:gd name="connsiteX10" fmla="*/ 763677 w 2219964"/>
                      <a:gd name="connsiteY10" fmla="*/ 2049333 h 3628333"/>
                      <a:gd name="connsiteX11" fmla="*/ 1577593 w 2219964"/>
                      <a:gd name="connsiteY11" fmla="*/ 2280445 h 3628333"/>
                      <a:gd name="connsiteX12" fmla="*/ 984741 w 2219964"/>
                      <a:gd name="connsiteY12" fmla="*/ 1783052 h 3628333"/>
                      <a:gd name="connsiteX13" fmla="*/ 1085224 w 2219964"/>
                      <a:gd name="connsiteY13" fmla="*/ 1501697 h 3628333"/>
                      <a:gd name="connsiteX14" fmla="*/ 1607739 w 2219964"/>
                      <a:gd name="connsiteY14" fmla="*/ 1873486 h 3628333"/>
                      <a:gd name="connsiteX15" fmla="*/ 1808706 w 2219964"/>
                      <a:gd name="connsiteY15" fmla="*/ 1592132 h 3628333"/>
                      <a:gd name="connsiteX16" fmla="*/ 211016 w 2219964"/>
                      <a:gd name="connsiteY16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65372 h 3628333"/>
                      <a:gd name="connsiteX10" fmla="*/ 763677 w 2219964"/>
                      <a:gd name="connsiteY10" fmla="*/ 2049333 h 3628333"/>
                      <a:gd name="connsiteX11" fmla="*/ 1577593 w 2219964"/>
                      <a:gd name="connsiteY11" fmla="*/ 2280445 h 3628333"/>
                      <a:gd name="connsiteX12" fmla="*/ 984741 w 2219964"/>
                      <a:gd name="connsiteY12" fmla="*/ 1783052 h 3628333"/>
                      <a:gd name="connsiteX13" fmla="*/ 1085224 w 2219964"/>
                      <a:gd name="connsiteY13" fmla="*/ 1501697 h 3628333"/>
                      <a:gd name="connsiteX14" fmla="*/ 1607739 w 2219964"/>
                      <a:gd name="connsiteY14" fmla="*/ 1873486 h 3628333"/>
                      <a:gd name="connsiteX15" fmla="*/ 1808706 w 2219964"/>
                      <a:gd name="connsiteY15" fmla="*/ 1592132 h 3628333"/>
                      <a:gd name="connsiteX16" fmla="*/ 211016 w 2219964"/>
                      <a:gd name="connsiteY16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65372 h 3628333"/>
                      <a:gd name="connsiteX10" fmla="*/ 763677 w 2219964"/>
                      <a:gd name="connsiteY10" fmla="*/ 2049333 h 3628333"/>
                      <a:gd name="connsiteX11" fmla="*/ 1577593 w 2219964"/>
                      <a:gd name="connsiteY11" fmla="*/ 2280445 h 3628333"/>
                      <a:gd name="connsiteX12" fmla="*/ 929475 w 2219964"/>
                      <a:gd name="connsiteY12" fmla="*/ 1762955 h 3628333"/>
                      <a:gd name="connsiteX13" fmla="*/ 1085224 w 2219964"/>
                      <a:gd name="connsiteY13" fmla="*/ 1501697 h 3628333"/>
                      <a:gd name="connsiteX14" fmla="*/ 1607739 w 2219964"/>
                      <a:gd name="connsiteY14" fmla="*/ 1873486 h 3628333"/>
                      <a:gd name="connsiteX15" fmla="*/ 1808706 w 2219964"/>
                      <a:gd name="connsiteY15" fmla="*/ 1592132 h 3628333"/>
                      <a:gd name="connsiteX16" fmla="*/ 211016 w 2219964"/>
                      <a:gd name="connsiteY16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65372 h 3628333"/>
                      <a:gd name="connsiteX10" fmla="*/ 763677 w 2219964"/>
                      <a:gd name="connsiteY10" fmla="*/ 2049333 h 3628333"/>
                      <a:gd name="connsiteX11" fmla="*/ 1577593 w 2219964"/>
                      <a:gd name="connsiteY11" fmla="*/ 2280445 h 3628333"/>
                      <a:gd name="connsiteX12" fmla="*/ 929475 w 2219964"/>
                      <a:gd name="connsiteY12" fmla="*/ 1762955 h 3628333"/>
                      <a:gd name="connsiteX13" fmla="*/ 1085224 w 2219964"/>
                      <a:gd name="connsiteY13" fmla="*/ 1501697 h 3628333"/>
                      <a:gd name="connsiteX14" fmla="*/ 1607739 w 2219964"/>
                      <a:gd name="connsiteY14" fmla="*/ 1873486 h 3628333"/>
                      <a:gd name="connsiteX15" fmla="*/ 1808706 w 2219964"/>
                      <a:gd name="connsiteY15" fmla="*/ 1592132 h 3628333"/>
                      <a:gd name="connsiteX16" fmla="*/ 211016 w 2219964"/>
                      <a:gd name="connsiteY16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65372 h 3628333"/>
                      <a:gd name="connsiteX10" fmla="*/ 763677 w 2219964"/>
                      <a:gd name="connsiteY10" fmla="*/ 2049333 h 3628333"/>
                      <a:gd name="connsiteX11" fmla="*/ 1577593 w 2219964"/>
                      <a:gd name="connsiteY11" fmla="*/ 2280445 h 3628333"/>
                      <a:gd name="connsiteX12" fmla="*/ 929475 w 2219964"/>
                      <a:gd name="connsiteY12" fmla="*/ 1762955 h 3628333"/>
                      <a:gd name="connsiteX13" fmla="*/ 1085224 w 2219964"/>
                      <a:gd name="connsiteY13" fmla="*/ 1501697 h 3628333"/>
                      <a:gd name="connsiteX14" fmla="*/ 1607739 w 2219964"/>
                      <a:gd name="connsiteY14" fmla="*/ 1873486 h 3628333"/>
                      <a:gd name="connsiteX15" fmla="*/ 1808706 w 2219964"/>
                      <a:gd name="connsiteY15" fmla="*/ 1592132 h 3628333"/>
                      <a:gd name="connsiteX16" fmla="*/ 211016 w 2219964"/>
                      <a:gd name="connsiteY16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65372 h 3628333"/>
                      <a:gd name="connsiteX10" fmla="*/ 763677 w 2219964"/>
                      <a:gd name="connsiteY10" fmla="*/ 2049333 h 3628333"/>
                      <a:gd name="connsiteX11" fmla="*/ 1577593 w 2219964"/>
                      <a:gd name="connsiteY11" fmla="*/ 2280445 h 3628333"/>
                      <a:gd name="connsiteX12" fmla="*/ 929475 w 2219964"/>
                      <a:gd name="connsiteY12" fmla="*/ 1762955 h 3628333"/>
                      <a:gd name="connsiteX13" fmla="*/ 1085224 w 2219964"/>
                      <a:gd name="connsiteY13" fmla="*/ 1501697 h 3628333"/>
                      <a:gd name="connsiteX14" fmla="*/ 1607739 w 2219964"/>
                      <a:gd name="connsiteY14" fmla="*/ 1873486 h 3628333"/>
                      <a:gd name="connsiteX15" fmla="*/ 1808706 w 2219964"/>
                      <a:gd name="connsiteY15" fmla="*/ 1592132 h 3628333"/>
                      <a:gd name="connsiteX16" fmla="*/ 211016 w 2219964"/>
                      <a:gd name="connsiteY16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65372 h 3628333"/>
                      <a:gd name="connsiteX10" fmla="*/ 763677 w 2219964"/>
                      <a:gd name="connsiteY10" fmla="*/ 2049333 h 3628333"/>
                      <a:gd name="connsiteX11" fmla="*/ 1577593 w 2219964"/>
                      <a:gd name="connsiteY11" fmla="*/ 2280445 h 3628333"/>
                      <a:gd name="connsiteX12" fmla="*/ 929475 w 2219964"/>
                      <a:gd name="connsiteY12" fmla="*/ 1762955 h 3628333"/>
                      <a:gd name="connsiteX13" fmla="*/ 1085224 w 2219964"/>
                      <a:gd name="connsiteY13" fmla="*/ 1501697 h 3628333"/>
                      <a:gd name="connsiteX14" fmla="*/ 1607739 w 2219964"/>
                      <a:gd name="connsiteY14" fmla="*/ 1873486 h 3628333"/>
                      <a:gd name="connsiteX15" fmla="*/ 1808706 w 2219964"/>
                      <a:gd name="connsiteY15" fmla="*/ 1592132 h 3628333"/>
                      <a:gd name="connsiteX16" fmla="*/ 211016 w 2219964"/>
                      <a:gd name="connsiteY16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65372 h 3628333"/>
                      <a:gd name="connsiteX10" fmla="*/ 763677 w 2219964"/>
                      <a:gd name="connsiteY10" fmla="*/ 2049333 h 3628333"/>
                      <a:gd name="connsiteX11" fmla="*/ 1245998 w 2219964"/>
                      <a:gd name="connsiteY11" fmla="*/ 2190010 h 3628333"/>
                      <a:gd name="connsiteX12" fmla="*/ 1577593 w 2219964"/>
                      <a:gd name="connsiteY12" fmla="*/ 2280445 h 3628333"/>
                      <a:gd name="connsiteX13" fmla="*/ 929475 w 2219964"/>
                      <a:gd name="connsiteY13" fmla="*/ 1762955 h 3628333"/>
                      <a:gd name="connsiteX14" fmla="*/ 1085224 w 2219964"/>
                      <a:gd name="connsiteY14" fmla="*/ 1501697 h 3628333"/>
                      <a:gd name="connsiteX15" fmla="*/ 1607739 w 2219964"/>
                      <a:gd name="connsiteY15" fmla="*/ 1873486 h 3628333"/>
                      <a:gd name="connsiteX16" fmla="*/ 1808706 w 2219964"/>
                      <a:gd name="connsiteY16" fmla="*/ 1592132 h 3628333"/>
                      <a:gd name="connsiteX17" fmla="*/ 211016 w 2219964"/>
                      <a:gd name="connsiteY17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65372 h 3628333"/>
                      <a:gd name="connsiteX10" fmla="*/ 763677 w 2219964"/>
                      <a:gd name="connsiteY10" fmla="*/ 2049333 h 3628333"/>
                      <a:gd name="connsiteX11" fmla="*/ 1381651 w 2219964"/>
                      <a:gd name="connsiteY11" fmla="*/ 2521605 h 3628333"/>
                      <a:gd name="connsiteX12" fmla="*/ 1577593 w 2219964"/>
                      <a:gd name="connsiteY12" fmla="*/ 2280445 h 3628333"/>
                      <a:gd name="connsiteX13" fmla="*/ 929475 w 2219964"/>
                      <a:gd name="connsiteY13" fmla="*/ 1762955 h 3628333"/>
                      <a:gd name="connsiteX14" fmla="*/ 1085224 w 2219964"/>
                      <a:gd name="connsiteY14" fmla="*/ 1501697 h 3628333"/>
                      <a:gd name="connsiteX15" fmla="*/ 1607739 w 2219964"/>
                      <a:gd name="connsiteY15" fmla="*/ 1873486 h 3628333"/>
                      <a:gd name="connsiteX16" fmla="*/ 1808706 w 2219964"/>
                      <a:gd name="connsiteY16" fmla="*/ 1592132 h 3628333"/>
                      <a:gd name="connsiteX17" fmla="*/ 211016 w 2219964"/>
                      <a:gd name="connsiteY17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65372 h 3628333"/>
                      <a:gd name="connsiteX10" fmla="*/ 763677 w 2219964"/>
                      <a:gd name="connsiteY10" fmla="*/ 2049333 h 3628333"/>
                      <a:gd name="connsiteX11" fmla="*/ 1381651 w 2219964"/>
                      <a:gd name="connsiteY11" fmla="*/ 2521605 h 3628333"/>
                      <a:gd name="connsiteX12" fmla="*/ 1577593 w 2219964"/>
                      <a:gd name="connsiteY12" fmla="*/ 2280445 h 3628333"/>
                      <a:gd name="connsiteX13" fmla="*/ 929475 w 2219964"/>
                      <a:gd name="connsiteY13" fmla="*/ 1762955 h 3628333"/>
                      <a:gd name="connsiteX14" fmla="*/ 1085224 w 2219964"/>
                      <a:gd name="connsiteY14" fmla="*/ 1501697 h 3628333"/>
                      <a:gd name="connsiteX15" fmla="*/ 1607739 w 2219964"/>
                      <a:gd name="connsiteY15" fmla="*/ 1873486 h 3628333"/>
                      <a:gd name="connsiteX16" fmla="*/ 1808706 w 2219964"/>
                      <a:gd name="connsiteY16" fmla="*/ 1592132 h 3628333"/>
                      <a:gd name="connsiteX17" fmla="*/ 211016 w 2219964"/>
                      <a:gd name="connsiteY17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65372 h 3628333"/>
                      <a:gd name="connsiteX10" fmla="*/ 763677 w 2219964"/>
                      <a:gd name="connsiteY10" fmla="*/ 2049333 h 3628333"/>
                      <a:gd name="connsiteX11" fmla="*/ 1381651 w 2219964"/>
                      <a:gd name="connsiteY11" fmla="*/ 2521605 h 3628333"/>
                      <a:gd name="connsiteX12" fmla="*/ 1577593 w 2219964"/>
                      <a:gd name="connsiteY12" fmla="*/ 2280445 h 3628333"/>
                      <a:gd name="connsiteX13" fmla="*/ 929475 w 2219964"/>
                      <a:gd name="connsiteY13" fmla="*/ 1762955 h 3628333"/>
                      <a:gd name="connsiteX14" fmla="*/ 1085224 w 2219964"/>
                      <a:gd name="connsiteY14" fmla="*/ 1501697 h 3628333"/>
                      <a:gd name="connsiteX15" fmla="*/ 1607739 w 2219964"/>
                      <a:gd name="connsiteY15" fmla="*/ 1873486 h 3628333"/>
                      <a:gd name="connsiteX16" fmla="*/ 1808706 w 2219964"/>
                      <a:gd name="connsiteY16" fmla="*/ 1592132 h 3628333"/>
                      <a:gd name="connsiteX17" fmla="*/ 211016 w 2219964"/>
                      <a:gd name="connsiteY17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65372 h 3628333"/>
                      <a:gd name="connsiteX10" fmla="*/ 763677 w 2219964"/>
                      <a:gd name="connsiteY10" fmla="*/ 2049333 h 3628333"/>
                      <a:gd name="connsiteX11" fmla="*/ 1381651 w 2219964"/>
                      <a:gd name="connsiteY11" fmla="*/ 2521605 h 3628333"/>
                      <a:gd name="connsiteX12" fmla="*/ 1577593 w 2219964"/>
                      <a:gd name="connsiteY12" fmla="*/ 2280445 h 3628333"/>
                      <a:gd name="connsiteX13" fmla="*/ 929475 w 2219964"/>
                      <a:gd name="connsiteY13" fmla="*/ 1762955 h 3628333"/>
                      <a:gd name="connsiteX14" fmla="*/ 1085224 w 2219964"/>
                      <a:gd name="connsiteY14" fmla="*/ 1501697 h 3628333"/>
                      <a:gd name="connsiteX15" fmla="*/ 1607739 w 2219964"/>
                      <a:gd name="connsiteY15" fmla="*/ 1873486 h 3628333"/>
                      <a:gd name="connsiteX16" fmla="*/ 1808706 w 2219964"/>
                      <a:gd name="connsiteY16" fmla="*/ 1592132 h 3628333"/>
                      <a:gd name="connsiteX17" fmla="*/ 211016 w 2219964"/>
                      <a:gd name="connsiteY17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90493 h 3628333"/>
                      <a:gd name="connsiteX10" fmla="*/ 763677 w 2219964"/>
                      <a:gd name="connsiteY10" fmla="*/ 2049333 h 3628333"/>
                      <a:gd name="connsiteX11" fmla="*/ 1381651 w 2219964"/>
                      <a:gd name="connsiteY11" fmla="*/ 2521605 h 3628333"/>
                      <a:gd name="connsiteX12" fmla="*/ 1577593 w 2219964"/>
                      <a:gd name="connsiteY12" fmla="*/ 2280445 h 3628333"/>
                      <a:gd name="connsiteX13" fmla="*/ 929475 w 2219964"/>
                      <a:gd name="connsiteY13" fmla="*/ 1762955 h 3628333"/>
                      <a:gd name="connsiteX14" fmla="*/ 1085224 w 2219964"/>
                      <a:gd name="connsiteY14" fmla="*/ 1501697 h 3628333"/>
                      <a:gd name="connsiteX15" fmla="*/ 1607739 w 2219964"/>
                      <a:gd name="connsiteY15" fmla="*/ 1873486 h 3628333"/>
                      <a:gd name="connsiteX16" fmla="*/ 1808706 w 2219964"/>
                      <a:gd name="connsiteY16" fmla="*/ 1592132 h 3628333"/>
                      <a:gd name="connsiteX17" fmla="*/ 211016 w 2219964"/>
                      <a:gd name="connsiteY17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90493 h 3628333"/>
                      <a:gd name="connsiteX10" fmla="*/ 763677 w 2219964"/>
                      <a:gd name="connsiteY10" fmla="*/ 2049333 h 3628333"/>
                      <a:gd name="connsiteX11" fmla="*/ 1381651 w 2219964"/>
                      <a:gd name="connsiteY11" fmla="*/ 2521605 h 3628333"/>
                      <a:gd name="connsiteX12" fmla="*/ 1577593 w 2219964"/>
                      <a:gd name="connsiteY12" fmla="*/ 2280445 h 3628333"/>
                      <a:gd name="connsiteX13" fmla="*/ 929475 w 2219964"/>
                      <a:gd name="connsiteY13" fmla="*/ 1762955 h 3628333"/>
                      <a:gd name="connsiteX14" fmla="*/ 1085224 w 2219964"/>
                      <a:gd name="connsiteY14" fmla="*/ 1501697 h 3628333"/>
                      <a:gd name="connsiteX15" fmla="*/ 1607739 w 2219964"/>
                      <a:gd name="connsiteY15" fmla="*/ 1873486 h 3628333"/>
                      <a:gd name="connsiteX16" fmla="*/ 1808706 w 2219964"/>
                      <a:gd name="connsiteY16" fmla="*/ 1592132 h 3628333"/>
                      <a:gd name="connsiteX17" fmla="*/ 211016 w 2219964"/>
                      <a:gd name="connsiteY17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567735 w 2219964"/>
                      <a:gd name="connsiteY9" fmla="*/ 2290493 h 3628333"/>
                      <a:gd name="connsiteX10" fmla="*/ 763677 w 2219964"/>
                      <a:gd name="connsiteY10" fmla="*/ 2049333 h 3628333"/>
                      <a:gd name="connsiteX11" fmla="*/ 1381651 w 2219964"/>
                      <a:gd name="connsiteY11" fmla="*/ 2521605 h 3628333"/>
                      <a:gd name="connsiteX12" fmla="*/ 1577593 w 2219964"/>
                      <a:gd name="connsiteY12" fmla="*/ 2280445 h 3628333"/>
                      <a:gd name="connsiteX13" fmla="*/ 929475 w 2219964"/>
                      <a:gd name="connsiteY13" fmla="*/ 1762955 h 3628333"/>
                      <a:gd name="connsiteX14" fmla="*/ 1085224 w 2219964"/>
                      <a:gd name="connsiteY14" fmla="*/ 1501697 h 3628333"/>
                      <a:gd name="connsiteX15" fmla="*/ 1607739 w 2219964"/>
                      <a:gd name="connsiteY15" fmla="*/ 1873486 h 3628333"/>
                      <a:gd name="connsiteX16" fmla="*/ 1808706 w 2219964"/>
                      <a:gd name="connsiteY16" fmla="*/ 1592132 h 3628333"/>
                      <a:gd name="connsiteX17" fmla="*/ 211016 w 2219964"/>
                      <a:gd name="connsiteY17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713435 w 2219964"/>
                      <a:gd name="connsiteY9" fmla="*/ 2692427 h 3628333"/>
                      <a:gd name="connsiteX10" fmla="*/ 567735 w 2219964"/>
                      <a:gd name="connsiteY10" fmla="*/ 2290493 h 3628333"/>
                      <a:gd name="connsiteX11" fmla="*/ 763677 w 2219964"/>
                      <a:gd name="connsiteY11" fmla="*/ 2049333 h 3628333"/>
                      <a:gd name="connsiteX12" fmla="*/ 1381651 w 2219964"/>
                      <a:gd name="connsiteY12" fmla="*/ 2521605 h 3628333"/>
                      <a:gd name="connsiteX13" fmla="*/ 1577593 w 2219964"/>
                      <a:gd name="connsiteY13" fmla="*/ 2280445 h 3628333"/>
                      <a:gd name="connsiteX14" fmla="*/ 929475 w 2219964"/>
                      <a:gd name="connsiteY14" fmla="*/ 1762955 h 3628333"/>
                      <a:gd name="connsiteX15" fmla="*/ 1085224 w 2219964"/>
                      <a:gd name="connsiteY15" fmla="*/ 1501697 h 3628333"/>
                      <a:gd name="connsiteX16" fmla="*/ 1607739 w 2219964"/>
                      <a:gd name="connsiteY16" fmla="*/ 1873486 h 3628333"/>
                      <a:gd name="connsiteX17" fmla="*/ 1808706 w 2219964"/>
                      <a:gd name="connsiteY17" fmla="*/ 1592132 h 3628333"/>
                      <a:gd name="connsiteX18" fmla="*/ 211016 w 2219964"/>
                      <a:gd name="connsiteY18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070151 w 2219964"/>
                      <a:gd name="connsiteY9" fmla="*/ 2727597 h 3628333"/>
                      <a:gd name="connsiteX10" fmla="*/ 567735 w 2219964"/>
                      <a:gd name="connsiteY10" fmla="*/ 2290493 h 3628333"/>
                      <a:gd name="connsiteX11" fmla="*/ 763677 w 2219964"/>
                      <a:gd name="connsiteY11" fmla="*/ 2049333 h 3628333"/>
                      <a:gd name="connsiteX12" fmla="*/ 1381651 w 2219964"/>
                      <a:gd name="connsiteY12" fmla="*/ 2521605 h 3628333"/>
                      <a:gd name="connsiteX13" fmla="*/ 1577593 w 2219964"/>
                      <a:gd name="connsiteY13" fmla="*/ 2280445 h 3628333"/>
                      <a:gd name="connsiteX14" fmla="*/ 929475 w 2219964"/>
                      <a:gd name="connsiteY14" fmla="*/ 1762955 h 3628333"/>
                      <a:gd name="connsiteX15" fmla="*/ 1085224 w 2219964"/>
                      <a:gd name="connsiteY15" fmla="*/ 1501697 h 3628333"/>
                      <a:gd name="connsiteX16" fmla="*/ 1607739 w 2219964"/>
                      <a:gd name="connsiteY16" fmla="*/ 1873486 h 3628333"/>
                      <a:gd name="connsiteX17" fmla="*/ 1808706 w 2219964"/>
                      <a:gd name="connsiteY17" fmla="*/ 1592132 h 3628333"/>
                      <a:gd name="connsiteX18" fmla="*/ 211016 w 2219964"/>
                      <a:gd name="connsiteY18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070151 w 2219964"/>
                      <a:gd name="connsiteY9" fmla="*/ 2727597 h 3628333"/>
                      <a:gd name="connsiteX10" fmla="*/ 567735 w 2219964"/>
                      <a:gd name="connsiteY10" fmla="*/ 2290493 h 3628333"/>
                      <a:gd name="connsiteX11" fmla="*/ 763677 w 2219964"/>
                      <a:gd name="connsiteY11" fmla="*/ 2049333 h 3628333"/>
                      <a:gd name="connsiteX12" fmla="*/ 1381651 w 2219964"/>
                      <a:gd name="connsiteY12" fmla="*/ 2521605 h 3628333"/>
                      <a:gd name="connsiteX13" fmla="*/ 1577593 w 2219964"/>
                      <a:gd name="connsiteY13" fmla="*/ 2280445 h 3628333"/>
                      <a:gd name="connsiteX14" fmla="*/ 929475 w 2219964"/>
                      <a:gd name="connsiteY14" fmla="*/ 1762955 h 3628333"/>
                      <a:gd name="connsiteX15" fmla="*/ 1085224 w 2219964"/>
                      <a:gd name="connsiteY15" fmla="*/ 1501697 h 3628333"/>
                      <a:gd name="connsiteX16" fmla="*/ 1607739 w 2219964"/>
                      <a:gd name="connsiteY16" fmla="*/ 1873486 h 3628333"/>
                      <a:gd name="connsiteX17" fmla="*/ 1808706 w 2219964"/>
                      <a:gd name="connsiteY17" fmla="*/ 1592132 h 3628333"/>
                      <a:gd name="connsiteX18" fmla="*/ 211016 w 2219964"/>
                      <a:gd name="connsiteY18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070151 w 2219964"/>
                      <a:gd name="connsiteY9" fmla="*/ 2727597 h 3628333"/>
                      <a:gd name="connsiteX10" fmla="*/ 567735 w 2219964"/>
                      <a:gd name="connsiteY10" fmla="*/ 2290493 h 3628333"/>
                      <a:gd name="connsiteX11" fmla="*/ 763677 w 2219964"/>
                      <a:gd name="connsiteY11" fmla="*/ 2049333 h 3628333"/>
                      <a:gd name="connsiteX12" fmla="*/ 1381651 w 2219964"/>
                      <a:gd name="connsiteY12" fmla="*/ 2521605 h 3628333"/>
                      <a:gd name="connsiteX13" fmla="*/ 1577593 w 2219964"/>
                      <a:gd name="connsiteY13" fmla="*/ 2280445 h 3628333"/>
                      <a:gd name="connsiteX14" fmla="*/ 929475 w 2219964"/>
                      <a:gd name="connsiteY14" fmla="*/ 1762955 h 3628333"/>
                      <a:gd name="connsiteX15" fmla="*/ 1085224 w 2219964"/>
                      <a:gd name="connsiteY15" fmla="*/ 1501697 h 3628333"/>
                      <a:gd name="connsiteX16" fmla="*/ 1607739 w 2219964"/>
                      <a:gd name="connsiteY16" fmla="*/ 1873486 h 3628333"/>
                      <a:gd name="connsiteX17" fmla="*/ 1808706 w 2219964"/>
                      <a:gd name="connsiteY17" fmla="*/ 1592132 h 3628333"/>
                      <a:gd name="connsiteX18" fmla="*/ 211016 w 2219964"/>
                      <a:gd name="connsiteY18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050054 w 2219964"/>
                      <a:gd name="connsiteY9" fmla="*/ 2692428 h 3628333"/>
                      <a:gd name="connsiteX10" fmla="*/ 567735 w 2219964"/>
                      <a:gd name="connsiteY10" fmla="*/ 2290493 h 3628333"/>
                      <a:gd name="connsiteX11" fmla="*/ 763677 w 2219964"/>
                      <a:gd name="connsiteY11" fmla="*/ 2049333 h 3628333"/>
                      <a:gd name="connsiteX12" fmla="*/ 1381651 w 2219964"/>
                      <a:gd name="connsiteY12" fmla="*/ 2521605 h 3628333"/>
                      <a:gd name="connsiteX13" fmla="*/ 1577593 w 2219964"/>
                      <a:gd name="connsiteY13" fmla="*/ 2280445 h 3628333"/>
                      <a:gd name="connsiteX14" fmla="*/ 929475 w 2219964"/>
                      <a:gd name="connsiteY14" fmla="*/ 1762955 h 3628333"/>
                      <a:gd name="connsiteX15" fmla="*/ 1085224 w 2219964"/>
                      <a:gd name="connsiteY15" fmla="*/ 1501697 h 3628333"/>
                      <a:gd name="connsiteX16" fmla="*/ 1607739 w 2219964"/>
                      <a:gd name="connsiteY16" fmla="*/ 1873486 h 3628333"/>
                      <a:gd name="connsiteX17" fmla="*/ 1808706 w 2219964"/>
                      <a:gd name="connsiteY17" fmla="*/ 1592132 h 3628333"/>
                      <a:gd name="connsiteX18" fmla="*/ 211016 w 2219964"/>
                      <a:gd name="connsiteY18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050054 w 2219964"/>
                      <a:gd name="connsiteY9" fmla="*/ 2692428 h 3628333"/>
                      <a:gd name="connsiteX10" fmla="*/ 567735 w 2219964"/>
                      <a:gd name="connsiteY10" fmla="*/ 2290493 h 3628333"/>
                      <a:gd name="connsiteX11" fmla="*/ 763677 w 2219964"/>
                      <a:gd name="connsiteY11" fmla="*/ 2049333 h 3628333"/>
                      <a:gd name="connsiteX12" fmla="*/ 1381651 w 2219964"/>
                      <a:gd name="connsiteY12" fmla="*/ 2521605 h 3628333"/>
                      <a:gd name="connsiteX13" fmla="*/ 1577593 w 2219964"/>
                      <a:gd name="connsiteY13" fmla="*/ 2280445 h 3628333"/>
                      <a:gd name="connsiteX14" fmla="*/ 929475 w 2219964"/>
                      <a:gd name="connsiteY14" fmla="*/ 1762955 h 3628333"/>
                      <a:gd name="connsiteX15" fmla="*/ 1085224 w 2219964"/>
                      <a:gd name="connsiteY15" fmla="*/ 1501697 h 3628333"/>
                      <a:gd name="connsiteX16" fmla="*/ 1607739 w 2219964"/>
                      <a:gd name="connsiteY16" fmla="*/ 1873486 h 3628333"/>
                      <a:gd name="connsiteX17" fmla="*/ 1808706 w 2219964"/>
                      <a:gd name="connsiteY17" fmla="*/ 1592132 h 3628333"/>
                      <a:gd name="connsiteX18" fmla="*/ 211016 w 2219964"/>
                      <a:gd name="connsiteY18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050054 w 2219964"/>
                      <a:gd name="connsiteY9" fmla="*/ 2692428 h 3628333"/>
                      <a:gd name="connsiteX10" fmla="*/ 567735 w 2219964"/>
                      <a:gd name="connsiteY10" fmla="*/ 2290493 h 3628333"/>
                      <a:gd name="connsiteX11" fmla="*/ 763677 w 2219964"/>
                      <a:gd name="connsiteY11" fmla="*/ 2049333 h 3628333"/>
                      <a:gd name="connsiteX12" fmla="*/ 1381651 w 2219964"/>
                      <a:gd name="connsiteY12" fmla="*/ 2521605 h 3628333"/>
                      <a:gd name="connsiteX13" fmla="*/ 1577593 w 2219964"/>
                      <a:gd name="connsiteY13" fmla="*/ 2280445 h 3628333"/>
                      <a:gd name="connsiteX14" fmla="*/ 929475 w 2219964"/>
                      <a:gd name="connsiteY14" fmla="*/ 1762955 h 3628333"/>
                      <a:gd name="connsiteX15" fmla="*/ 1085224 w 2219964"/>
                      <a:gd name="connsiteY15" fmla="*/ 1501697 h 3628333"/>
                      <a:gd name="connsiteX16" fmla="*/ 1607739 w 2219964"/>
                      <a:gd name="connsiteY16" fmla="*/ 1873486 h 3628333"/>
                      <a:gd name="connsiteX17" fmla="*/ 1808706 w 2219964"/>
                      <a:gd name="connsiteY17" fmla="*/ 1592132 h 3628333"/>
                      <a:gd name="connsiteX18" fmla="*/ 211016 w 2219964"/>
                      <a:gd name="connsiteY18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050054 w 2219964"/>
                      <a:gd name="connsiteY9" fmla="*/ 2692428 h 3628333"/>
                      <a:gd name="connsiteX10" fmla="*/ 567735 w 2219964"/>
                      <a:gd name="connsiteY10" fmla="*/ 2290493 h 3628333"/>
                      <a:gd name="connsiteX11" fmla="*/ 763677 w 2219964"/>
                      <a:gd name="connsiteY11" fmla="*/ 2049333 h 3628333"/>
                      <a:gd name="connsiteX12" fmla="*/ 1381651 w 2219964"/>
                      <a:gd name="connsiteY12" fmla="*/ 2521605 h 3628333"/>
                      <a:gd name="connsiteX13" fmla="*/ 1577593 w 2219964"/>
                      <a:gd name="connsiteY13" fmla="*/ 2280445 h 3628333"/>
                      <a:gd name="connsiteX14" fmla="*/ 929475 w 2219964"/>
                      <a:gd name="connsiteY14" fmla="*/ 1762955 h 3628333"/>
                      <a:gd name="connsiteX15" fmla="*/ 1085224 w 2219964"/>
                      <a:gd name="connsiteY15" fmla="*/ 1501697 h 3628333"/>
                      <a:gd name="connsiteX16" fmla="*/ 1607739 w 2219964"/>
                      <a:gd name="connsiteY16" fmla="*/ 1873486 h 3628333"/>
                      <a:gd name="connsiteX17" fmla="*/ 1808706 w 2219964"/>
                      <a:gd name="connsiteY17" fmla="*/ 1592132 h 3628333"/>
                      <a:gd name="connsiteX18" fmla="*/ 211016 w 2219964"/>
                      <a:gd name="connsiteY18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050054 w 2219964"/>
                      <a:gd name="connsiteY9" fmla="*/ 2692428 h 3628333"/>
                      <a:gd name="connsiteX10" fmla="*/ 567735 w 2219964"/>
                      <a:gd name="connsiteY10" fmla="*/ 2290493 h 3628333"/>
                      <a:gd name="connsiteX11" fmla="*/ 763677 w 2219964"/>
                      <a:gd name="connsiteY11" fmla="*/ 2049333 h 3628333"/>
                      <a:gd name="connsiteX12" fmla="*/ 1381651 w 2219964"/>
                      <a:gd name="connsiteY12" fmla="*/ 2521605 h 3628333"/>
                      <a:gd name="connsiteX13" fmla="*/ 1577593 w 2219964"/>
                      <a:gd name="connsiteY13" fmla="*/ 2280445 h 3628333"/>
                      <a:gd name="connsiteX14" fmla="*/ 929475 w 2219964"/>
                      <a:gd name="connsiteY14" fmla="*/ 1762955 h 3628333"/>
                      <a:gd name="connsiteX15" fmla="*/ 1085224 w 2219964"/>
                      <a:gd name="connsiteY15" fmla="*/ 1501697 h 3628333"/>
                      <a:gd name="connsiteX16" fmla="*/ 1607739 w 2219964"/>
                      <a:gd name="connsiteY16" fmla="*/ 1873486 h 3628333"/>
                      <a:gd name="connsiteX17" fmla="*/ 1808706 w 2219964"/>
                      <a:gd name="connsiteY17" fmla="*/ 1592132 h 3628333"/>
                      <a:gd name="connsiteX18" fmla="*/ 211016 w 2219964"/>
                      <a:gd name="connsiteY18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050054 w 2219964"/>
                      <a:gd name="connsiteY9" fmla="*/ 2692428 h 3628333"/>
                      <a:gd name="connsiteX10" fmla="*/ 567735 w 2219964"/>
                      <a:gd name="connsiteY10" fmla="*/ 2290493 h 3628333"/>
                      <a:gd name="connsiteX11" fmla="*/ 763677 w 2219964"/>
                      <a:gd name="connsiteY11" fmla="*/ 2049333 h 3628333"/>
                      <a:gd name="connsiteX12" fmla="*/ 1381651 w 2219964"/>
                      <a:gd name="connsiteY12" fmla="*/ 2521605 h 3628333"/>
                      <a:gd name="connsiteX13" fmla="*/ 1577593 w 2219964"/>
                      <a:gd name="connsiteY13" fmla="*/ 2280445 h 3628333"/>
                      <a:gd name="connsiteX14" fmla="*/ 929475 w 2219964"/>
                      <a:gd name="connsiteY14" fmla="*/ 1762955 h 3628333"/>
                      <a:gd name="connsiteX15" fmla="*/ 1085224 w 2219964"/>
                      <a:gd name="connsiteY15" fmla="*/ 1501697 h 3628333"/>
                      <a:gd name="connsiteX16" fmla="*/ 1607739 w 2219964"/>
                      <a:gd name="connsiteY16" fmla="*/ 1873486 h 3628333"/>
                      <a:gd name="connsiteX17" fmla="*/ 1808706 w 2219964"/>
                      <a:gd name="connsiteY17" fmla="*/ 1592132 h 3628333"/>
                      <a:gd name="connsiteX18" fmla="*/ 211016 w 2219964"/>
                      <a:gd name="connsiteY18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080199 w 2219964"/>
                      <a:gd name="connsiteY9" fmla="*/ 2702476 h 3628333"/>
                      <a:gd name="connsiteX10" fmla="*/ 567735 w 2219964"/>
                      <a:gd name="connsiteY10" fmla="*/ 2290493 h 3628333"/>
                      <a:gd name="connsiteX11" fmla="*/ 763677 w 2219964"/>
                      <a:gd name="connsiteY11" fmla="*/ 2049333 h 3628333"/>
                      <a:gd name="connsiteX12" fmla="*/ 1381651 w 2219964"/>
                      <a:gd name="connsiteY12" fmla="*/ 2521605 h 3628333"/>
                      <a:gd name="connsiteX13" fmla="*/ 1577593 w 2219964"/>
                      <a:gd name="connsiteY13" fmla="*/ 2280445 h 3628333"/>
                      <a:gd name="connsiteX14" fmla="*/ 929475 w 2219964"/>
                      <a:gd name="connsiteY14" fmla="*/ 1762955 h 3628333"/>
                      <a:gd name="connsiteX15" fmla="*/ 1085224 w 2219964"/>
                      <a:gd name="connsiteY15" fmla="*/ 1501697 h 3628333"/>
                      <a:gd name="connsiteX16" fmla="*/ 1607739 w 2219964"/>
                      <a:gd name="connsiteY16" fmla="*/ 1873486 h 3628333"/>
                      <a:gd name="connsiteX17" fmla="*/ 1808706 w 2219964"/>
                      <a:gd name="connsiteY17" fmla="*/ 1592132 h 3628333"/>
                      <a:gd name="connsiteX18" fmla="*/ 211016 w 2219964"/>
                      <a:gd name="connsiteY18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080199 w 2219964"/>
                      <a:gd name="connsiteY9" fmla="*/ 2702476 h 3628333"/>
                      <a:gd name="connsiteX10" fmla="*/ 567735 w 2219964"/>
                      <a:gd name="connsiteY10" fmla="*/ 2290493 h 3628333"/>
                      <a:gd name="connsiteX11" fmla="*/ 763677 w 2219964"/>
                      <a:gd name="connsiteY11" fmla="*/ 2049333 h 3628333"/>
                      <a:gd name="connsiteX12" fmla="*/ 1381651 w 2219964"/>
                      <a:gd name="connsiteY12" fmla="*/ 2521605 h 3628333"/>
                      <a:gd name="connsiteX13" fmla="*/ 1577593 w 2219964"/>
                      <a:gd name="connsiteY13" fmla="*/ 2280445 h 3628333"/>
                      <a:gd name="connsiteX14" fmla="*/ 929475 w 2219964"/>
                      <a:gd name="connsiteY14" fmla="*/ 1762955 h 3628333"/>
                      <a:gd name="connsiteX15" fmla="*/ 1085224 w 2219964"/>
                      <a:gd name="connsiteY15" fmla="*/ 1501697 h 3628333"/>
                      <a:gd name="connsiteX16" fmla="*/ 1607739 w 2219964"/>
                      <a:gd name="connsiteY16" fmla="*/ 1873486 h 3628333"/>
                      <a:gd name="connsiteX17" fmla="*/ 1808706 w 2219964"/>
                      <a:gd name="connsiteY17" fmla="*/ 1592132 h 3628333"/>
                      <a:gd name="connsiteX18" fmla="*/ 211016 w 2219964"/>
                      <a:gd name="connsiteY18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080199 w 2219964"/>
                      <a:gd name="connsiteY9" fmla="*/ 2702476 h 3628333"/>
                      <a:gd name="connsiteX10" fmla="*/ 567735 w 2219964"/>
                      <a:gd name="connsiteY10" fmla="*/ 2290493 h 3628333"/>
                      <a:gd name="connsiteX11" fmla="*/ 763677 w 2219964"/>
                      <a:gd name="connsiteY11" fmla="*/ 2049333 h 3628333"/>
                      <a:gd name="connsiteX12" fmla="*/ 1381651 w 2219964"/>
                      <a:gd name="connsiteY12" fmla="*/ 2521605 h 3628333"/>
                      <a:gd name="connsiteX13" fmla="*/ 1577593 w 2219964"/>
                      <a:gd name="connsiteY13" fmla="*/ 2280445 h 3628333"/>
                      <a:gd name="connsiteX14" fmla="*/ 929475 w 2219964"/>
                      <a:gd name="connsiteY14" fmla="*/ 1762955 h 3628333"/>
                      <a:gd name="connsiteX15" fmla="*/ 1085224 w 2219964"/>
                      <a:gd name="connsiteY15" fmla="*/ 1501697 h 3628333"/>
                      <a:gd name="connsiteX16" fmla="*/ 1607739 w 2219964"/>
                      <a:gd name="connsiteY16" fmla="*/ 1873486 h 3628333"/>
                      <a:gd name="connsiteX17" fmla="*/ 1808706 w 2219964"/>
                      <a:gd name="connsiteY17" fmla="*/ 1592132 h 3628333"/>
                      <a:gd name="connsiteX18" fmla="*/ 211016 w 2219964"/>
                      <a:gd name="connsiteY18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874209 w 2219964"/>
                      <a:gd name="connsiteY9" fmla="*/ 2988853 h 3628333"/>
                      <a:gd name="connsiteX10" fmla="*/ 1080199 w 2219964"/>
                      <a:gd name="connsiteY10" fmla="*/ 2702476 h 3628333"/>
                      <a:gd name="connsiteX11" fmla="*/ 567735 w 2219964"/>
                      <a:gd name="connsiteY11" fmla="*/ 2290493 h 3628333"/>
                      <a:gd name="connsiteX12" fmla="*/ 763677 w 2219964"/>
                      <a:gd name="connsiteY12" fmla="*/ 2049333 h 3628333"/>
                      <a:gd name="connsiteX13" fmla="*/ 1381651 w 2219964"/>
                      <a:gd name="connsiteY13" fmla="*/ 2521605 h 3628333"/>
                      <a:gd name="connsiteX14" fmla="*/ 1577593 w 2219964"/>
                      <a:gd name="connsiteY14" fmla="*/ 2280445 h 3628333"/>
                      <a:gd name="connsiteX15" fmla="*/ 929475 w 2219964"/>
                      <a:gd name="connsiteY15" fmla="*/ 1762955 h 3628333"/>
                      <a:gd name="connsiteX16" fmla="*/ 1085224 w 2219964"/>
                      <a:gd name="connsiteY16" fmla="*/ 1501697 h 3628333"/>
                      <a:gd name="connsiteX17" fmla="*/ 1607739 w 2219964"/>
                      <a:gd name="connsiteY17" fmla="*/ 1873486 h 3628333"/>
                      <a:gd name="connsiteX18" fmla="*/ 1808706 w 2219964"/>
                      <a:gd name="connsiteY18" fmla="*/ 1592132 h 3628333"/>
                      <a:gd name="connsiteX19" fmla="*/ 211016 w 2219964"/>
                      <a:gd name="connsiteY19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316525 w 2219964"/>
                      <a:gd name="connsiteY9" fmla="*/ 2506532 h 3628333"/>
                      <a:gd name="connsiteX10" fmla="*/ 1080199 w 2219964"/>
                      <a:gd name="connsiteY10" fmla="*/ 2702476 h 3628333"/>
                      <a:gd name="connsiteX11" fmla="*/ 567735 w 2219964"/>
                      <a:gd name="connsiteY11" fmla="*/ 2290493 h 3628333"/>
                      <a:gd name="connsiteX12" fmla="*/ 763677 w 2219964"/>
                      <a:gd name="connsiteY12" fmla="*/ 2049333 h 3628333"/>
                      <a:gd name="connsiteX13" fmla="*/ 1381651 w 2219964"/>
                      <a:gd name="connsiteY13" fmla="*/ 2521605 h 3628333"/>
                      <a:gd name="connsiteX14" fmla="*/ 1577593 w 2219964"/>
                      <a:gd name="connsiteY14" fmla="*/ 2280445 h 3628333"/>
                      <a:gd name="connsiteX15" fmla="*/ 929475 w 2219964"/>
                      <a:gd name="connsiteY15" fmla="*/ 1762955 h 3628333"/>
                      <a:gd name="connsiteX16" fmla="*/ 1085224 w 2219964"/>
                      <a:gd name="connsiteY16" fmla="*/ 1501697 h 3628333"/>
                      <a:gd name="connsiteX17" fmla="*/ 1607739 w 2219964"/>
                      <a:gd name="connsiteY17" fmla="*/ 1873486 h 3628333"/>
                      <a:gd name="connsiteX18" fmla="*/ 1808706 w 2219964"/>
                      <a:gd name="connsiteY18" fmla="*/ 1592132 h 3628333"/>
                      <a:gd name="connsiteX19" fmla="*/ 211016 w 2219964"/>
                      <a:gd name="connsiteY19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371791 w 2219964"/>
                      <a:gd name="connsiteY9" fmla="*/ 2687403 h 3628333"/>
                      <a:gd name="connsiteX10" fmla="*/ 316525 w 2219964"/>
                      <a:gd name="connsiteY10" fmla="*/ 2506532 h 3628333"/>
                      <a:gd name="connsiteX11" fmla="*/ 1080199 w 2219964"/>
                      <a:gd name="connsiteY11" fmla="*/ 2702476 h 3628333"/>
                      <a:gd name="connsiteX12" fmla="*/ 567735 w 2219964"/>
                      <a:gd name="connsiteY12" fmla="*/ 2290493 h 3628333"/>
                      <a:gd name="connsiteX13" fmla="*/ 763677 w 2219964"/>
                      <a:gd name="connsiteY13" fmla="*/ 2049333 h 3628333"/>
                      <a:gd name="connsiteX14" fmla="*/ 1381651 w 2219964"/>
                      <a:gd name="connsiteY14" fmla="*/ 2521605 h 3628333"/>
                      <a:gd name="connsiteX15" fmla="*/ 1577593 w 2219964"/>
                      <a:gd name="connsiteY15" fmla="*/ 2280445 h 3628333"/>
                      <a:gd name="connsiteX16" fmla="*/ 929475 w 2219964"/>
                      <a:gd name="connsiteY16" fmla="*/ 1762955 h 3628333"/>
                      <a:gd name="connsiteX17" fmla="*/ 1085224 w 2219964"/>
                      <a:gd name="connsiteY17" fmla="*/ 1501697 h 3628333"/>
                      <a:gd name="connsiteX18" fmla="*/ 1607739 w 2219964"/>
                      <a:gd name="connsiteY18" fmla="*/ 1873486 h 3628333"/>
                      <a:gd name="connsiteX19" fmla="*/ 1808706 w 2219964"/>
                      <a:gd name="connsiteY19" fmla="*/ 1592132 h 3628333"/>
                      <a:gd name="connsiteX20" fmla="*/ 211016 w 2219964"/>
                      <a:gd name="connsiteY20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50727 w 2219964"/>
                      <a:gd name="connsiteY9" fmla="*/ 2752718 h 3628333"/>
                      <a:gd name="connsiteX10" fmla="*/ 316525 w 2219964"/>
                      <a:gd name="connsiteY10" fmla="*/ 2506532 h 3628333"/>
                      <a:gd name="connsiteX11" fmla="*/ 1080199 w 2219964"/>
                      <a:gd name="connsiteY11" fmla="*/ 2702476 h 3628333"/>
                      <a:gd name="connsiteX12" fmla="*/ 567735 w 2219964"/>
                      <a:gd name="connsiteY12" fmla="*/ 2290493 h 3628333"/>
                      <a:gd name="connsiteX13" fmla="*/ 763677 w 2219964"/>
                      <a:gd name="connsiteY13" fmla="*/ 2049333 h 3628333"/>
                      <a:gd name="connsiteX14" fmla="*/ 1381651 w 2219964"/>
                      <a:gd name="connsiteY14" fmla="*/ 2521605 h 3628333"/>
                      <a:gd name="connsiteX15" fmla="*/ 1577593 w 2219964"/>
                      <a:gd name="connsiteY15" fmla="*/ 2280445 h 3628333"/>
                      <a:gd name="connsiteX16" fmla="*/ 929475 w 2219964"/>
                      <a:gd name="connsiteY16" fmla="*/ 1762955 h 3628333"/>
                      <a:gd name="connsiteX17" fmla="*/ 1085224 w 2219964"/>
                      <a:gd name="connsiteY17" fmla="*/ 1501697 h 3628333"/>
                      <a:gd name="connsiteX18" fmla="*/ 1607739 w 2219964"/>
                      <a:gd name="connsiteY18" fmla="*/ 1873486 h 3628333"/>
                      <a:gd name="connsiteX19" fmla="*/ 1808706 w 2219964"/>
                      <a:gd name="connsiteY19" fmla="*/ 1592132 h 3628333"/>
                      <a:gd name="connsiteX20" fmla="*/ 211016 w 2219964"/>
                      <a:gd name="connsiteY20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50727 w 2219964"/>
                      <a:gd name="connsiteY9" fmla="*/ 2752718 h 3628333"/>
                      <a:gd name="connsiteX10" fmla="*/ 316525 w 2219964"/>
                      <a:gd name="connsiteY10" fmla="*/ 2506532 h 3628333"/>
                      <a:gd name="connsiteX11" fmla="*/ 768701 w 2219964"/>
                      <a:gd name="connsiteY11" fmla="*/ 2647210 h 3628333"/>
                      <a:gd name="connsiteX12" fmla="*/ 1080199 w 2219964"/>
                      <a:gd name="connsiteY12" fmla="*/ 2702476 h 3628333"/>
                      <a:gd name="connsiteX13" fmla="*/ 567735 w 2219964"/>
                      <a:gd name="connsiteY13" fmla="*/ 2290493 h 3628333"/>
                      <a:gd name="connsiteX14" fmla="*/ 763677 w 2219964"/>
                      <a:gd name="connsiteY14" fmla="*/ 2049333 h 3628333"/>
                      <a:gd name="connsiteX15" fmla="*/ 1381651 w 2219964"/>
                      <a:gd name="connsiteY15" fmla="*/ 2521605 h 3628333"/>
                      <a:gd name="connsiteX16" fmla="*/ 1577593 w 2219964"/>
                      <a:gd name="connsiteY16" fmla="*/ 2280445 h 3628333"/>
                      <a:gd name="connsiteX17" fmla="*/ 929475 w 2219964"/>
                      <a:gd name="connsiteY17" fmla="*/ 1762955 h 3628333"/>
                      <a:gd name="connsiteX18" fmla="*/ 1085224 w 2219964"/>
                      <a:gd name="connsiteY18" fmla="*/ 1501697 h 3628333"/>
                      <a:gd name="connsiteX19" fmla="*/ 1607739 w 2219964"/>
                      <a:gd name="connsiteY19" fmla="*/ 1873486 h 3628333"/>
                      <a:gd name="connsiteX20" fmla="*/ 1808706 w 2219964"/>
                      <a:gd name="connsiteY20" fmla="*/ 1592132 h 3628333"/>
                      <a:gd name="connsiteX21" fmla="*/ 211016 w 2219964"/>
                      <a:gd name="connsiteY21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50727 w 2219964"/>
                      <a:gd name="connsiteY9" fmla="*/ 2752718 h 3628333"/>
                      <a:gd name="connsiteX10" fmla="*/ 316525 w 2219964"/>
                      <a:gd name="connsiteY10" fmla="*/ 2506532 h 3628333"/>
                      <a:gd name="connsiteX11" fmla="*/ 884257 w 2219964"/>
                      <a:gd name="connsiteY11" fmla="*/ 2938612 h 3628333"/>
                      <a:gd name="connsiteX12" fmla="*/ 1080199 w 2219964"/>
                      <a:gd name="connsiteY12" fmla="*/ 2702476 h 3628333"/>
                      <a:gd name="connsiteX13" fmla="*/ 567735 w 2219964"/>
                      <a:gd name="connsiteY13" fmla="*/ 2290493 h 3628333"/>
                      <a:gd name="connsiteX14" fmla="*/ 763677 w 2219964"/>
                      <a:gd name="connsiteY14" fmla="*/ 2049333 h 3628333"/>
                      <a:gd name="connsiteX15" fmla="*/ 1381651 w 2219964"/>
                      <a:gd name="connsiteY15" fmla="*/ 2521605 h 3628333"/>
                      <a:gd name="connsiteX16" fmla="*/ 1577593 w 2219964"/>
                      <a:gd name="connsiteY16" fmla="*/ 2280445 h 3628333"/>
                      <a:gd name="connsiteX17" fmla="*/ 929475 w 2219964"/>
                      <a:gd name="connsiteY17" fmla="*/ 1762955 h 3628333"/>
                      <a:gd name="connsiteX18" fmla="*/ 1085224 w 2219964"/>
                      <a:gd name="connsiteY18" fmla="*/ 1501697 h 3628333"/>
                      <a:gd name="connsiteX19" fmla="*/ 1607739 w 2219964"/>
                      <a:gd name="connsiteY19" fmla="*/ 1873486 h 3628333"/>
                      <a:gd name="connsiteX20" fmla="*/ 1808706 w 2219964"/>
                      <a:gd name="connsiteY20" fmla="*/ 1592132 h 3628333"/>
                      <a:gd name="connsiteX21" fmla="*/ 211016 w 2219964"/>
                      <a:gd name="connsiteY21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50727 w 2219964"/>
                      <a:gd name="connsiteY9" fmla="*/ 2752718 h 3628333"/>
                      <a:gd name="connsiteX10" fmla="*/ 316525 w 2219964"/>
                      <a:gd name="connsiteY10" fmla="*/ 2506532 h 3628333"/>
                      <a:gd name="connsiteX11" fmla="*/ 884257 w 2219964"/>
                      <a:gd name="connsiteY11" fmla="*/ 2938612 h 3628333"/>
                      <a:gd name="connsiteX12" fmla="*/ 1080199 w 2219964"/>
                      <a:gd name="connsiteY12" fmla="*/ 2702476 h 3628333"/>
                      <a:gd name="connsiteX13" fmla="*/ 567735 w 2219964"/>
                      <a:gd name="connsiteY13" fmla="*/ 2290493 h 3628333"/>
                      <a:gd name="connsiteX14" fmla="*/ 763677 w 2219964"/>
                      <a:gd name="connsiteY14" fmla="*/ 2049333 h 3628333"/>
                      <a:gd name="connsiteX15" fmla="*/ 1381651 w 2219964"/>
                      <a:gd name="connsiteY15" fmla="*/ 2521605 h 3628333"/>
                      <a:gd name="connsiteX16" fmla="*/ 1577593 w 2219964"/>
                      <a:gd name="connsiteY16" fmla="*/ 2280445 h 3628333"/>
                      <a:gd name="connsiteX17" fmla="*/ 929475 w 2219964"/>
                      <a:gd name="connsiteY17" fmla="*/ 1762955 h 3628333"/>
                      <a:gd name="connsiteX18" fmla="*/ 1085224 w 2219964"/>
                      <a:gd name="connsiteY18" fmla="*/ 1501697 h 3628333"/>
                      <a:gd name="connsiteX19" fmla="*/ 1607739 w 2219964"/>
                      <a:gd name="connsiteY19" fmla="*/ 1873486 h 3628333"/>
                      <a:gd name="connsiteX20" fmla="*/ 1808706 w 2219964"/>
                      <a:gd name="connsiteY20" fmla="*/ 1592132 h 3628333"/>
                      <a:gd name="connsiteX21" fmla="*/ 211016 w 2219964"/>
                      <a:gd name="connsiteY21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50727 w 2219964"/>
                      <a:gd name="connsiteY9" fmla="*/ 2752718 h 3628333"/>
                      <a:gd name="connsiteX10" fmla="*/ 316525 w 2219964"/>
                      <a:gd name="connsiteY10" fmla="*/ 2506532 h 3628333"/>
                      <a:gd name="connsiteX11" fmla="*/ 884257 w 2219964"/>
                      <a:gd name="connsiteY11" fmla="*/ 2938612 h 3628333"/>
                      <a:gd name="connsiteX12" fmla="*/ 1080199 w 2219964"/>
                      <a:gd name="connsiteY12" fmla="*/ 2702476 h 3628333"/>
                      <a:gd name="connsiteX13" fmla="*/ 567735 w 2219964"/>
                      <a:gd name="connsiteY13" fmla="*/ 2290493 h 3628333"/>
                      <a:gd name="connsiteX14" fmla="*/ 763677 w 2219964"/>
                      <a:gd name="connsiteY14" fmla="*/ 2049333 h 3628333"/>
                      <a:gd name="connsiteX15" fmla="*/ 1381651 w 2219964"/>
                      <a:gd name="connsiteY15" fmla="*/ 2521605 h 3628333"/>
                      <a:gd name="connsiteX16" fmla="*/ 1577593 w 2219964"/>
                      <a:gd name="connsiteY16" fmla="*/ 2280445 h 3628333"/>
                      <a:gd name="connsiteX17" fmla="*/ 929475 w 2219964"/>
                      <a:gd name="connsiteY17" fmla="*/ 1762955 h 3628333"/>
                      <a:gd name="connsiteX18" fmla="*/ 1085224 w 2219964"/>
                      <a:gd name="connsiteY18" fmla="*/ 1501697 h 3628333"/>
                      <a:gd name="connsiteX19" fmla="*/ 1607739 w 2219964"/>
                      <a:gd name="connsiteY19" fmla="*/ 1873486 h 3628333"/>
                      <a:gd name="connsiteX20" fmla="*/ 1808706 w 2219964"/>
                      <a:gd name="connsiteY20" fmla="*/ 1592132 h 3628333"/>
                      <a:gd name="connsiteX21" fmla="*/ 211016 w 2219964"/>
                      <a:gd name="connsiteY21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50727 w 2219964"/>
                      <a:gd name="connsiteY9" fmla="*/ 2752718 h 3628333"/>
                      <a:gd name="connsiteX10" fmla="*/ 321549 w 2219964"/>
                      <a:gd name="connsiteY10" fmla="*/ 2541701 h 3628333"/>
                      <a:gd name="connsiteX11" fmla="*/ 884257 w 2219964"/>
                      <a:gd name="connsiteY11" fmla="*/ 2938612 h 3628333"/>
                      <a:gd name="connsiteX12" fmla="*/ 1080199 w 2219964"/>
                      <a:gd name="connsiteY12" fmla="*/ 2702476 h 3628333"/>
                      <a:gd name="connsiteX13" fmla="*/ 567735 w 2219964"/>
                      <a:gd name="connsiteY13" fmla="*/ 2290493 h 3628333"/>
                      <a:gd name="connsiteX14" fmla="*/ 763677 w 2219964"/>
                      <a:gd name="connsiteY14" fmla="*/ 2049333 h 3628333"/>
                      <a:gd name="connsiteX15" fmla="*/ 1381651 w 2219964"/>
                      <a:gd name="connsiteY15" fmla="*/ 2521605 h 3628333"/>
                      <a:gd name="connsiteX16" fmla="*/ 1577593 w 2219964"/>
                      <a:gd name="connsiteY16" fmla="*/ 2280445 h 3628333"/>
                      <a:gd name="connsiteX17" fmla="*/ 929475 w 2219964"/>
                      <a:gd name="connsiteY17" fmla="*/ 1762955 h 3628333"/>
                      <a:gd name="connsiteX18" fmla="*/ 1085224 w 2219964"/>
                      <a:gd name="connsiteY18" fmla="*/ 1501697 h 3628333"/>
                      <a:gd name="connsiteX19" fmla="*/ 1607739 w 2219964"/>
                      <a:gd name="connsiteY19" fmla="*/ 1873486 h 3628333"/>
                      <a:gd name="connsiteX20" fmla="*/ 1808706 w 2219964"/>
                      <a:gd name="connsiteY20" fmla="*/ 1592132 h 3628333"/>
                      <a:gd name="connsiteX21" fmla="*/ 211016 w 2219964"/>
                      <a:gd name="connsiteY21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50727 w 2219964"/>
                      <a:gd name="connsiteY9" fmla="*/ 2752718 h 3628333"/>
                      <a:gd name="connsiteX10" fmla="*/ 321549 w 2219964"/>
                      <a:gd name="connsiteY10" fmla="*/ 2541701 h 3628333"/>
                      <a:gd name="connsiteX11" fmla="*/ 884257 w 2219964"/>
                      <a:gd name="connsiteY11" fmla="*/ 2938612 h 3628333"/>
                      <a:gd name="connsiteX12" fmla="*/ 1080199 w 2219964"/>
                      <a:gd name="connsiteY12" fmla="*/ 2702476 h 3628333"/>
                      <a:gd name="connsiteX13" fmla="*/ 567735 w 2219964"/>
                      <a:gd name="connsiteY13" fmla="*/ 2290493 h 3628333"/>
                      <a:gd name="connsiteX14" fmla="*/ 763677 w 2219964"/>
                      <a:gd name="connsiteY14" fmla="*/ 2049333 h 3628333"/>
                      <a:gd name="connsiteX15" fmla="*/ 1381651 w 2219964"/>
                      <a:gd name="connsiteY15" fmla="*/ 2521605 h 3628333"/>
                      <a:gd name="connsiteX16" fmla="*/ 1577593 w 2219964"/>
                      <a:gd name="connsiteY16" fmla="*/ 2280445 h 3628333"/>
                      <a:gd name="connsiteX17" fmla="*/ 929475 w 2219964"/>
                      <a:gd name="connsiteY17" fmla="*/ 1762955 h 3628333"/>
                      <a:gd name="connsiteX18" fmla="*/ 1085224 w 2219964"/>
                      <a:gd name="connsiteY18" fmla="*/ 1501697 h 3628333"/>
                      <a:gd name="connsiteX19" fmla="*/ 1607739 w 2219964"/>
                      <a:gd name="connsiteY19" fmla="*/ 1873486 h 3628333"/>
                      <a:gd name="connsiteX20" fmla="*/ 1808706 w 2219964"/>
                      <a:gd name="connsiteY20" fmla="*/ 1592132 h 3628333"/>
                      <a:gd name="connsiteX21" fmla="*/ 211016 w 2219964"/>
                      <a:gd name="connsiteY21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50727 w 2219964"/>
                      <a:gd name="connsiteY9" fmla="*/ 2752718 h 3628333"/>
                      <a:gd name="connsiteX10" fmla="*/ 321549 w 2219964"/>
                      <a:gd name="connsiteY10" fmla="*/ 2541701 h 3628333"/>
                      <a:gd name="connsiteX11" fmla="*/ 884257 w 2219964"/>
                      <a:gd name="connsiteY11" fmla="*/ 2938612 h 3628333"/>
                      <a:gd name="connsiteX12" fmla="*/ 1080199 w 2219964"/>
                      <a:gd name="connsiteY12" fmla="*/ 2702476 h 3628333"/>
                      <a:gd name="connsiteX13" fmla="*/ 567735 w 2219964"/>
                      <a:gd name="connsiteY13" fmla="*/ 2290493 h 3628333"/>
                      <a:gd name="connsiteX14" fmla="*/ 763677 w 2219964"/>
                      <a:gd name="connsiteY14" fmla="*/ 2049333 h 3628333"/>
                      <a:gd name="connsiteX15" fmla="*/ 1381651 w 2219964"/>
                      <a:gd name="connsiteY15" fmla="*/ 2521605 h 3628333"/>
                      <a:gd name="connsiteX16" fmla="*/ 1577593 w 2219964"/>
                      <a:gd name="connsiteY16" fmla="*/ 2280445 h 3628333"/>
                      <a:gd name="connsiteX17" fmla="*/ 929475 w 2219964"/>
                      <a:gd name="connsiteY17" fmla="*/ 1762955 h 3628333"/>
                      <a:gd name="connsiteX18" fmla="*/ 1085224 w 2219964"/>
                      <a:gd name="connsiteY18" fmla="*/ 1501697 h 3628333"/>
                      <a:gd name="connsiteX19" fmla="*/ 1607739 w 2219964"/>
                      <a:gd name="connsiteY19" fmla="*/ 1873486 h 3628333"/>
                      <a:gd name="connsiteX20" fmla="*/ 1808706 w 2219964"/>
                      <a:gd name="connsiteY20" fmla="*/ 1592132 h 3628333"/>
                      <a:gd name="connsiteX21" fmla="*/ 211016 w 2219964"/>
                      <a:gd name="connsiteY21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67733 w 2219964"/>
                      <a:gd name="connsiteY8" fmla="*/ 3099385 h 3628333"/>
                      <a:gd name="connsiteX9" fmla="*/ 150727 w 2219964"/>
                      <a:gd name="connsiteY9" fmla="*/ 2752718 h 3628333"/>
                      <a:gd name="connsiteX10" fmla="*/ 326573 w 2219964"/>
                      <a:gd name="connsiteY10" fmla="*/ 2521604 h 3628333"/>
                      <a:gd name="connsiteX11" fmla="*/ 884257 w 2219964"/>
                      <a:gd name="connsiteY11" fmla="*/ 2938612 h 3628333"/>
                      <a:gd name="connsiteX12" fmla="*/ 1080199 w 2219964"/>
                      <a:gd name="connsiteY12" fmla="*/ 2702476 h 3628333"/>
                      <a:gd name="connsiteX13" fmla="*/ 567735 w 2219964"/>
                      <a:gd name="connsiteY13" fmla="*/ 2290493 h 3628333"/>
                      <a:gd name="connsiteX14" fmla="*/ 763677 w 2219964"/>
                      <a:gd name="connsiteY14" fmla="*/ 2049333 h 3628333"/>
                      <a:gd name="connsiteX15" fmla="*/ 1381651 w 2219964"/>
                      <a:gd name="connsiteY15" fmla="*/ 2521605 h 3628333"/>
                      <a:gd name="connsiteX16" fmla="*/ 1577593 w 2219964"/>
                      <a:gd name="connsiteY16" fmla="*/ 2280445 h 3628333"/>
                      <a:gd name="connsiteX17" fmla="*/ 929475 w 2219964"/>
                      <a:gd name="connsiteY17" fmla="*/ 1762955 h 3628333"/>
                      <a:gd name="connsiteX18" fmla="*/ 1085224 w 2219964"/>
                      <a:gd name="connsiteY18" fmla="*/ 1501697 h 3628333"/>
                      <a:gd name="connsiteX19" fmla="*/ 1607739 w 2219964"/>
                      <a:gd name="connsiteY19" fmla="*/ 1873486 h 3628333"/>
                      <a:gd name="connsiteX20" fmla="*/ 1808706 w 2219964"/>
                      <a:gd name="connsiteY20" fmla="*/ 1592132 h 3628333"/>
                      <a:gd name="connsiteX21" fmla="*/ 211016 w 2219964"/>
                      <a:gd name="connsiteY21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52660 w 2219964"/>
                      <a:gd name="connsiteY8" fmla="*/ 3129530 h 3628333"/>
                      <a:gd name="connsiteX9" fmla="*/ 150727 w 2219964"/>
                      <a:gd name="connsiteY9" fmla="*/ 2752718 h 3628333"/>
                      <a:gd name="connsiteX10" fmla="*/ 326573 w 2219964"/>
                      <a:gd name="connsiteY10" fmla="*/ 2521604 h 3628333"/>
                      <a:gd name="connsiteX11" fmla="*/ 884257 w 2219964"/>
                      <a:gd name="connsiteY11" fmla="*/ 2938612 h 3628333"/>
                      <a:gd name="connsiteX12" fmla="*/ 1080199 w 2219964"/>
                      <a:gd name="connsiteY12" fmla="*/ 2702476 h 3628333"/>
                      <a:gd name="connsiteX13" fmla="*/ 567735 w 2219964"/>
                      <a:gd name="connsiteY13" fmla="*/ 2290493 h 3628333"/>
                      <a:gd name="connsiteX14" fmla="*/ 763677 w 2219964"/>
                      <a:gd name="connsiteY14" fmla="*/ 2049333 h 3628333"/>
                      <a:gd name="connsiteX15" fmla="*/ 1381651 w 2219964"/>
                      <a:gd name="connsiteY15" fmla="*/ 2521605 h 3628333"/>
                      <a:gd name="connsiteX16" fmla="*/ 1577593 w 2219964"/>
                      <a:gd name="connsiteY16" fmla="*/ 2280445 h 3628333"/>
                      <a:gd name="connsiteX17" fmla="*/ 929475 w 2219964"/>
                      <a:gd name="connsiteY17" fmla="*/ 1762955 h 3628333"/>
                      <a:gd name="connsiteX18" fmla="*/ 1085224 w 2219964"/>
                      <a:gd name="connsiteY18" fmla="*/ 1501697 h 3628333"/>
                      <a:gd name="connsiteX19" fmla="*/ 1607739 w 2219964"/>
                      <a:gd name="connsiteY19" fmla="*/ 1873486 h 3628333"/>
                      <a:gd name="connsiteX20" fmla="*/ 1808706 w 2219964"/>
                      <a:gd name="connsiteY20" fmla="*/ 1592132 h 3628333"/>
                      <a:gd name="connsiteX21" fmla="*/ 211016 w 2219964"/>
                      <a:gd name="connsiteY21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52660 w 2219964"/>
                      <a:gd name="connsiteY8" fmla="*/ 3129530 h 3628333"/>
                      <a:gd name="connsiteX9" fmla="*/ 150727 w 2219964"/>
                      <a:gd name="connsiteY9" fmla="*/ 2752718 h 3628333"/>
                      <a:gd name="connsiteX10" fmla="*/ 326573 w 2219964"/>
                      <a:gd name="connsiteY10" fmla="*/ 2521604 h 3628333"/>
                      <a:gd name="connsiteX11" fmla="*/ 884257 w 2219964"/>
                      <a:gd name="connsiteY11" fmla="*/ 2938612 h 3628333"/>
                      <a:gd name="connsiteX12" fmla="*/ 1080199 w 2219964"/>
                      <a:gd name="connsiteY12" fmla="*/ 2702476 h 3628333"/>
                      <a:gd name="connsiteX13" fmla="*/ 567735 w 2219964"/>
                      <a:gd name="connsiteY13" fmla="*/ 2290493 h 3628333"/>
                      <a:gd name="connsiteX14" fmla="*/ 763677 w 2219964"/>
                      <a:gd name="connsiteY14" fmla="*/ 2049333 h 3628333"/>
                      <a:gd name="connsiteX15" fmla="*/ 1381651 w 2219964"/>
                      <a:gd name="connsiteY15" fmla="*/ 2521605 h 3628333"/>
                      <a:gd name="connsiteX16" fmla="*/ 1577593 w 2219964"/>
                      <a:gd name="connsiteY16" fmla="*/ 2280445 h 3628333"/>
                      <a:gd name="connsiteX17" fmla="*/ 929475 w 2219964"/>
                      <a:gd name="connsiteY17" fmla="*/ 1762955 h 3628333"/>
                      <a:gd name="connsiteX18" fmla="*/ 1085224 w 2219964"/>
                      <a:gd name="connsiteY18" fmla="*/ 1501697 h 3628333"/>
                      <a:gd name="connsiteX19" fmla="*/ 1607739 w 2219964"/>
                      <a:gd name="connsiteY19" fmla="*/ 1873486 h 3628333"/>
                      <a:gd name="connsiteX20" fmla="*/ 1808706 w 2219964"/>
                      <a:gd name="connsiteY20" fmla="*/ 1592132 h 3628333"/>
                      <a:gd name="connsiteX21" fmla="*/ 211016 w 2219964"/>
                      <a:gd name="connsiteY21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52660 w 2219964"/>
                      <a:gd name="connsiteY8" fmla="*/ 3129530 h 3628333"/>
                      <a:gd name="connsiteX9" fmla="*/ 150727 w 2219964"/>
                      <a:gd name="connsiteY9" fmla="*/ 2752718 h 3628333"/>
                      <a:gd name="connsiteX10" fmla="*/ 326573 w 2219964"/>
                      <a:gd name="connsiteY10" fmla="*/ 2521604 h 3628333"/>
                      <a:gd name="connsiteX11" fmla="*/ 884257 w 2219964"/>
                      <a:gd name="connsiteY11" fmla="*/ 2938612 h 3628333"/>
                      <a:gd name="connsiteX12" fmla="*/ 1080199 w 2219964"/>
                      <a:gd name="connsiteY12" fmla="*/ 2702476 h 3628333"/>
                      <a:gd name="connsiteX13" fmla="*/ 567735 w 2219964"/>
                      <a:gd name="connsiteY13" fmla="*/ 2290493 h 3628333"/>
                      <a:gd name="connsiteX14" fmla="*/ 763677 w 2219964"/>
                      <a:gd name="connsiteY14" fmla="*/ 2049333 h 3628333"/>
                      <a:gd name="connsiteX15" fmla="*/ 1381651 w 2219964"/>
                      <a:gd name="connsiteY15" fmla="*/ 2521605 h 3628333"/>
                      <a:gd name="connsiteX16" fmla="*/ 1577593 w 2219964"/>
                      <a:gd name="connsiteY16" fmla="*/ 2280445 h 3628333"/>
                      <a:gd name="connsiteX17" fmla="*/ 929475 w 2219964"/>
                      <a:gd name="connsiteY17" fmla="*/ 1762955 h 3628333"/>
                      <a:gd name="connsiteX18" fmla="*/ 1085224 w 2219964"/>
                      <a:gd name="connsiteY18" fmla="*/ 1501697 h 3628333"/>
                      <a:gd name="connsiteX19" fmla="*/ 1607739 w 2219964"/>
                      <a:gd name="connsiteY19" fmla="*/ 1873486 h 3628333"/>
                      <a:gd name="connsiteX20" fmla="*/ 1808706 w 2219964"/>
                      <a:gd name="connsiteY20" fmla="*/ 1592132 h 3628333"/>
                      <a:gd name="connsiteX21" fmla="*/ 211016 w 2219964"/>
                      <a:gd name="connsiteY21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52660 w 2219964"/>
                      <a:gd name="connsiteY8" fmla="*/ 3129530 h 3628333"/>
                      <a:gd name="connsiteX9" fmla="*/ 125606 w 2219964"/>
                      <a:gd name="connsiteY9" fmla="*/ 2757742 h 3628333"/>
                      <a:gd name="connsiteX10" fmla="*/ 326573 w 2219964"/>
                      <a:gd name="connsiteY10" fmla="*/ 2521604 h 3628333"/>
                      <a:gd name="connsiteX11" fmla="*/ 884257 w 2219964"/>
                      <a:gd name="connsiteY11" fmla="*/ 2938612 h 3628333"/>
                      <a:gd name="connsiteX12" fmla="*/ 1080199 w 2219964"/>
                      <a:gd name="connsiteY12" fmla="*/ 2702476 h 3628333"/>
                      <a:gd name="connsiteX13" fmla="*/ 567735 w 2219964"/>
                      <a:gd name="connsiteY13" fmla="*/ 2290493 h 3628333"/>
                      <a:gd name="connsiteX14" fmla="*/ 763677 w 2219964"/>
                      <a:gd name="connsiteY14" fmla="*/ 2049333 h 3628333"/>
                      <a:gd name="connsiteX15" fmla="*/ 1381651 w 2219964"/>
                      <a:gd name="connsiteY15" fmla="*/ 2521605 h 3628333"/>
                      <a:gd name="connsiteX16" fmla="*/ 1577593 w 2219964"/>
                      <a:gd name="connsiteY16" fmla="*/ 2280445 h 3628333"/>
                      <a:gd name="connsiteX17" fmla="*/ 929475 w 2219964"/>
                      <a:gd name="connsiteY17" fmla="*/ 1762955 h 3628333"/>
                      <a:gd name="connsiteX18" fmla="*/ 1085224 w 2219964"/>
                      <a:gd name="connsiteY18" fmla="*/ 1501697 h 3628333"/>
                      <a:gd name="connsiteX19" fmla="*/ 1607739 w 2219964"/>
                      <a:gd name="connsiteY19" fmla="*/ 1873486 h 3628333"/>
                      <a:gd name="connsiteX20" fmla="*/ 1808706 w 2219964"/>
                      <a:gd name="connsiteY20" fmla="*/ 1592132 h 3628333"/>
                      <a:gd name="connsiteX21" fmla="*/ 211016 w 2219964"/>
                      <a:gd name="connsiteY21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52660 w 2219964"/>
                      <a:gd name="connsiteY8" fmla="*/ 3129530 h 3628333"/>
                      <a:gd name="connsiteX9" fmla="*/ 125606 w 2219964"/>
                      <a:gd name="connsiteY9" fmla="*/ 2757742 h 3628333"/>
                      <a:gd name="connsiteX10" fmla="*/ 326573 w 2219964"/>
                      <a:gd name="connsiteY10" fmla="*/ 2521604 h 3628333"/>
                      <a:gd name="connsiteX11" fmla="*/ 884257 w 2219964"/>
                      <a:gd name="connsiteY11" fmla="*/ 2938612 h 3628333"/>
                      <a:gd name="connsiteX12" fmla="*/ 1080199 w 2219964"/>
                      <a:gd name="connsiteY12" fmla="*/ 2702476 h 3628333"/>
                      <a:gd name="connsiteX13" fmla="*/ 567735 w 2219964"/>
                      <a:gd name="connsiteY13" fmla="*/ 2290493 h 3628333"/>
                      <a:gd name="connsiteX14" fmla="*/ 763677 w 2219964"/>
                      <a:gd name="connsiteY14" fmla="*/ 2049333 h 3628333"/>
                      <a:gd name="connsiteX15" fmla="*/ 1381651 w 2219964"/>
                      <a:gd name="connsiteY15" fmla="*/ 2521605 h 3628333"/>
                      <a:gd name="connsiteX16" fmla="*/ 1577593 w 2219964"/>
                      <a:gd name="connsiteY16" fmla="*/ 2280445 h 3628333"/>
                      <a:gd name="connsiteX17" fmla="*/ 929475 w 2219964"/>
                      <a:gd name="connsiteY17" fmla="*/ 1762955 h 3628333"/>
                      <a:gd name="connsiteX18" fmla="*/ 1085224 w 2219964"/>
                      <a:gd name="connsiteY18" fmla="*/ 1501697 h 3628333"/>
                      <a:gd name="connsiteX19" fmla="*/ 1607739 w 2219964"/>
                      <a:gd name="connsiteY19" fmla="*/ 1873486 h 3628333"/>
                      <a:gd name="connsiteX20" fmla="*/ 1808706 w 2219964"/>
                      <a:gd name="connsiteY20" fmla="*/ 1592132 h 3628333"/>
                      <a:gd name="connsiteX21" fmla="*/ 211016 w 2219964"/>
                      <a:gd name="connsiteY21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52660 w 2219964"/>
                      <a:gd name="connsiteY8" fmla="*/ 3129530 h 3628333"/>
                      <a:gd name="connsiteX9" fmla="*/ 140679 w 2219964"/>
                      <a:gd name="connsiteY9" fmla="*/ 2757742 h 3628333"/>
                      <a:gd name="connsiteX10" fmla="*/ 326573 w 2219964"/>
                      <a:gd name="connsiteY10" fmla="*/ 2521604 h 3628333"/>
                      <a:gd name="connsiteX11" fmla="*/ 884257 w 2219964"/>
                      <a:gd name="connsiteY11" fmla="*/ 2938612 h 3628333"/>
                      <a:gd name="connsiteX12" fmla="*/ 1080199 w 2219964"/>
                      <a:gd name="connsiteY12" fmla="*/ 2702476 h 3628333"/>
                      <a:gd name="connsiteX13" fmla="*/ 567735 w 2219964"/>
                      <a:gd name="connsiteY13" fmla="*/ 2290493 h 3628333"/>
                      <a:gd name="connsiteX14" fmla="*/ 763677 w 2219964"/>
                      <a:gd name="connsiteY14" fmla="*/ 2049333 h 3628333"/>
                      <a:gd name="connsiteX15" fmla="*/ 1381651 w 2219964"/>
                      <a:gd name="connsiteY15" fmla="*/ 2521605 h 3628333"/>
                      <a:gd name="connsiteX16" fmla="*/ 1577593 w 2219964"/>
                      <a:gd name="connsiteY16" fmla="*/ 2280445 h 3628333"/>
                      <a:gd name="connsiteX17" fmla="*/ 929475 w 2219964"/>
                      <a:gd name="connsiteY17" fmla="*/ 1762955 h 3628333"/>
                      <a:gd name="connsiteX18" fmla="*/ 1085224 w 2219964"/>
                      <a:gd name="connsiteY18" fmla="*/ 1501697 h 3628333"/>
                      <a:gd name="connsiteX19" fmla="*/ 1607739 w 2219964"/>
                      <a:gd name="connsiteY19" fmla="*/ 1873486 h 3628333"/>
                      <a:gd name="connsiteX20" fmla="*/ 1808706 w 2219964"/>
                      <a:gd name="connsiteY20" fmla="*/ 1592132 h 3628333"/>
                      <a:gd name="connsiteX21" fmla="*/ 211016 w 2219964"/>
                      <a:gd name="connsiteY21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52660 w 2219964"/>
                      <a:gd name="connsiteY8" fmla="*/ 3129530 h 3628333"/>
                      <a:gd name="connsiteX9" fmla="*/ 140679 w 2219964"/>
                      <a:gd name="connsiteY9" fmla="*/ 2757742 h 3628333"/>
                      <a:gd name="connsiteX10" fmla="*/ 326573 w 2219964"/>
                      <a:gd name="connsiteY10" fmla="*/ 2521604 h 3628333"/>
                      <a:gd name="connsiteX11" fmla="*/ 884257 w 2219964"/>
                      <a:gd name="connsiteY11" fmla="*/ 2938612 h 3628333"/>
                      <a:gd name="connsiteX12" fmla="*/ 1080199 w 2219964"/>
                      <a:gd name="connsiteY12" fmla="*/ 2702476 h 3628333"/>
                      <a:gd name="connsiteX13" fmla="*/ 567735 w 2219964"/>
                      <a:gd name="connsiteY13" fmla="*/ 2290493 h 3628333"/>
                      <a:gd name="connsiteX14" fmla="*/ 763677 w 2219964"/>
                      <a:gd name="connsiteY14" fmla="*/ 2049333 h 3628333"/>
                      <a:gd name="connsiteX15" fmla="*/ 1381651 w 2219964"/>
                      <a:gd name="connsiteY15" fmla="*/ 2521605 h 3628333"/>
                      <a:gd name="connsiteX16" fmla="*/ 1577593 w 2219964"/>
                      <a:gd name="connsiteY16" fmla="*/ 2280445 h 3628333"/>
                      <a:gd name="connsiteX17" fmla="*/ 929475 w 2219964"/>
                      <a:gd name="connsiteY17" fmla="*/ 1762955 h 3628333"/>
                      <a:gd name="connsiteX18" fmla="*/ 1085224 w 2219964"/>
                      <a:gd name="connsiteY18" fmla="*/ 1501697 h 3628333"/>
                      <a:gd name="connsiteX19" fmla="*/ 1607739 w 2219964"/>
                      <a:gd name="connsiteY19" fmla="*/ 1873486 h 3628333"/>
                      <a:gd name="connsiteX20" fmla="*/ 1808706 w 2219964"/>
                      <a:gd name="connsiteY20" fmla="*/ 1592132 h 3628333"/>
                      <a:gd name="connsiteX21" fmla="*/ 211016 w 2219964"/>
                      <a:gd name="connsiteY21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52660 w 2219964"/>
                      <a:gd name="connsiteY8" fmla="*/ 3129530 h 3628333"/>
                      <a:gd name="connsiteX9" fmla="*/ 140679 w 2219964"/>
                      <a:gd name="connsiteY9" fmla="*/ 2757742 h 3628333"/>
                      <a:gd name="connsiteX10" fmla="*/ 326573 w 2219964"/>
                      <a:gd name="connsiteY10" fmla="*/ 2521604 h 3628333"/>
                      <a:gd name="connsiteX11" fmla="*/ 884257 w 2219964"/>
                      <a:gd name="connsiteY11" fmla="*/ 2938612 h 3628333"/>
                      <a:gd name="connsiteX12" fmla="*/ 1080199 w 2219964"/>
                      <a:gd name="connsiteY12" fmla="*/ 2702476 h 3628333"/>
                      <a:gd name="connsiteX13" fmla="*/ 567735 w 2219964"/>
                      <a:gd name="connsiteY13" fmla="*/ 2290493 h 3628333"/>
                      <a:gd name="connsiteX14" fmla="*/ 763677 w 2219964"/>
                      <a:gd name="connsiteY14" fmla="*/ 2049333 h 3628333"/>
                      <a:gd name="connsiteX15" fmla="*/ 1381651 w 2219964"/>
                      <a:gd name="connsiteY15" fmla="*/ 2521605 h 3628333"/>
                      <a:gd name="connsiteX16" fmla="*/ 1577593 w 2219964"/>
                      <a:gd name="connsiteY16" fmla="*/ 2280445 h 3628333"/>
                      <a:gd name="connsiteX17" fmla="*/ 929475 w 2219964"/>
                      <a:gd name="connsiteY17" fmla="*/ 1762955 h 3628333"/>
                      <a:gd name="connsiteX18" fmla="*/ 1085224 w 2219964"/>
                      <a:gd name="connsiteY18" fmla="*/ 1501697 h 3628333"/>
                      <a:gd name="connsiteX19" fmla="*/ 1607739 w 2219964"/>
                      <a:gd name="connsiteY19" fmla="*/ 1873486 h 3628333"/>
                      <a:gd name="connsiteX20" fmla="*/ 1808706 w 2219964"/>
                      <a:gd name="connsiteY20" fmla="*/ 1592132 h 3628333"/>
                      <a:gd name="connsiteX21" fmla="*/ 211016 w 2219964"/>
                      <a:gd name="connsiteY21" fmla="*/ 125072 h 3628333"/>
                      <a:gd name="connsiteX0" fmla="*/ 211016 w 2219964"/>
                      <a:gd name="connsiteY0" fmla="*/ 125072 h 3628333"/>
                      <a:gd name="connsiteX1" fmla="*/ 532565 w 2219964"/>
                      <a:gd name="connsiteY1" fmla="*/ 4492 h 3628333"/>
                      <a:gd name="connsiteX2" fmla="*/ 2054889 w 2219964"/>
                      <a:gd name="connsiteY2" fmla="*/ 1386139 h 3628333"/>
                      <a:gd name="connsiteX3" fmla="*/ 1919238 w 2219964"/>
                      <a:gd name="connsiteY3" fmla="*/ 2240250 h 3628333"/>
                      <a:gd name="connsiteX4" fmla="*/ 1436916 w 2219964"/>
                      <a:gd name="connsiteY4" fmla="*/ 2868272 h 3628333"/>
                      <a:gd name="connsiteX5" fmla="*/ 864159 w 2219964"/>
                      <a:gd name="connsiteY5" fmla="*/ 3280255 h 3628333"/>
                      <a:gd name="connsiteX6" fmla="*/ 0 w 2219964"/>
                      <a:gd name="connsiteY6" fmla="*/ 3521415 h 3628333"/>
                      <a:gd name="connsiteX7" fmla="*/ 135654 w 2219964"/>
                      <a:gd name="connsiteY7" fmla="*/ 3219965 h 3628333"/>
                      <a:gd name="connsiteX8" fmla="*/ 552660 w 2219964"/>
                      <a:gd name="connsiteY8" fmla="*/ 3129530 h 3628333"/>
                      <a:gd name="connsiteX9" fmla="*/ 140679 w 2219964"/>
                      <a:gd name="connsiteY9" fmla="*/ 2757742 h 3628333"/>
                      <a:gd name="connsiteX10" fmla="*/ 326573 w 2219964"/>
                      <a:gd name="connsiteY10" fmla="*/ 2521604 h 3628333"/>
                      <a:gd name="connsiteX11" fmla="*/ 884257 w 2219964"/>
                      <a:gd name="connsiteY11" fmla="*/ 2938612 h 3628333"/>
                      <a:gd name="connsiteX12" fmla="*/ 1080199 w 2219964"/>
                      <a:gd name="connsiteY12" fmla="*/ 2702476 h 3628333"/>
                      <a:gd name="connsiteX13" fmla="*/ 567735 w 2219964"/>
                      <a:gd name="connsiteY13" fmla="*/ 2290493 h 3628333"/>
                      <a:gd name="connsiteX14" fmla="*/ 763677 w 2219964"/>
                      <a:gd name="connsiteY14" fmla="*/ 2049333 h 3628333"/>
                      <a:gd name="connsiteX15" fmla="*/ 1381651 w 2219964"/>
                      <a:gd name="connsiteY15" fmla="*/ 2521605 h 3628333"/>
                      <a:gd name="connsiteX16" fmla="*/ 1577593 w 2219964"/>
                      <a:gd name="connsiteY16" fmla="*/ 2280445 h 3628333"/>
                      <a:gd name="connsiteX17" fmla="*/ 929475 w 2219964"/>
                      <a:gd name="connsiteY17" fmla="*/ 1762955 h 3628333"/>
                      <a:gd name="connsiteX18" fmla="*/ 1085224 w 2219964"/>
                      <a:gd name="connsiteY18" fmla="*/ 1501697 h 3628333"/>
                      <a:gd name="connsiteX19" fmla="*/ 1607739 w 2219964"/>
                      <a:gd name="connsiteY19" fmla="*/ 1873486 h 3628333"/>
                      <a:gd name="connsiteX20" fmla="*/ 1808706 w 2219964"/>
                      <a:gd name="connsiteY20" fmla="*/ 1592132 h 3628333"/>
                      <a:gd name="connsiteX21" fmla="*/ 211016 w 2219964"/>
                      <a:gd name="connsiteY21" fmla="*/ 125072 h 36283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2219964" h="3628333">
                        <a:moveTo>
                          <a:pt x="211016" y="125072"/>
                        </a:moveTo>
                        <a:cubicBezTo>
                          <a:pt x="82063" y="-10581"/>
                          <a:pt x="415334" y="-5556"/>
                          <a:pt x="532565" y="4492"/>
                        </a:cubicBezTo>
                        <a:cubicBezTo>
                          <a:pt x="1316336" y="749744"/>
                          <a:pt x="1562521" y="897119"/>
                          <a:pt x="2054889" y="1386139"/>
                        </a:cubicBezTo>
                        <a:cubicBezTo>
                          <a:pt x="2436727" y="1853387"/>
                          <a:pt x="2054890" y="2184984"/>
                          <a:pt x="1919238" y="2240250"/>
                        </a:cubicBezTo>
                        <a:cubicBezTo>
                          <a:pt x="2013024" y="2829754"/>
                          <a:pt x="1574243" y="2861572"/>
                          <a:pt x="1436916" y="2868272"/>
                        </a:cubicBezTo>
                        <a:cubicBezTo>
                          <a:pt x="1318010" y="3369015"/>
                          <a:pt x="993113" y="3251785"/>
                          <a:pt x="864159" y="3280255"/>
                        </a:cubicBezTo>
                        <a:cubicBezTo>
                          <a:pt x="689988" y="3775973"/>
                          <a:pt x="128953" y="3628598"/>
                          <a:pt x="0" y="3521415"/>
                        </a:cubicBezTo>
                        <a:lnTo>
                          <a:pt x="135654" y="3219965"/>
                        </a:lnTo>
                        <a:cubicBezTo>
                          <a:pt x="480646" y="3471175"/>
                          <a:pt x="574432" y="3204892"/>
                          <a:pt x="552660" y="3129530"/>
                        </a:cubicBezTo>
                        <a:cubicBezTo>
                          <a:pt x="592016" y="3040770"/>
                          <a:pt x="242837" y="2901769"/>
                          <a:pt x="140679" y="2757742"/>
                        </a:cubicBezTo>
                        <a:cubicBezTo>
                          <a:pt x="38521" y="2658933"/>
                          <a:pt x="138167" y="2418609"/>
                          <a:pt x="326573" y="2521604"/>
                        </a:cubicBezTo>
                        <a:cubicBezTo>
                          <a:pt x="449666" y="2609527"/>
                          <a:pt x="756978" y="2905955"/>
                          <a:pt x="884257" y="2938612"/>
                        </a:cubicBezTo>
                        <a:cubicBezTo>
                          <a:pt x="1142164" y="3031559"/>
                          <a:pt x="1168959" y="2766953"/>
                          <a:pt x="1080199" y="2702476"/>
                        </a:cubicBezTo>
                        <a:cubicBezTo>
                          <a:pt x="874208" y="2507371"/>
                          <a:pt x="825642" y="2548400"/>
                          <a:pt x="567735" y="2290493"/>
                        </a:cubicBezTo>
                        <a:cubicBezTo>
                          <a:pt x="487348" y="2178287"/>
                          <a:pt x="542613" y="2005790"/>
                          <a:pt x="763677" y="2049333"/>
                        </a:cubicBezTo>
                        <a:cubicBezTo>
                          <a:pt x="886769" y="2122184"/>
                          <a:pt x="1245998" y="2483086"/>
                          <a:pt x="1381651" y="2521605"/>
                        </a:cubicBezTo>
                        <a:cubicBezTo>
                          <a:pt x="1602715" y="2665631"/>
                          <a:pt x="1710734" y="2346597"/>
                          <a:pt x="1577593" y="2280445"/>
                        </a:cubicBezTo>
                        <a:cubicBezTo>
                          <a:pt x="1524839" y="2209269"/>
                          <a:pt x="1025771" y="1855065"/>
                          <a:pt x="929475" y="1762955"/>
                        </a:cubicBezTo>
                        <a:cubicBezTo>
                          <a:pt x="767027" y="1603855"/>
                          <a:pt x="966319" y="1414611"/>
                          <a:pt x="1085224" y="1501697"/>
                        </a:cubicBezTo>
                        <a:lnTo>
                          <a:pt x="1607739" y="1873486"/>
                        </a:lnTo>
                        <a:cubicBezTo>
                          <a:pt x="1847224" y="2077801"/>
                          <a:pt x="2001300" y="1724436"/>
                          <a:pt x="1808706" y="1592132"/>
                        </a:cubicBezTo>
                        <a:lnTo>
                          <a:pt x="211016" y="125072"/>
                        </a:lnTo>
                        <a:close/>
                      </a:path>
                    </a:pathLst>
                  </a:cu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sz="1350" kern="0">
                      <a:solidFill>
                        <a:prstClr val="white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</p:grpSp>
        <p:grpSp>
          <p:nvGrpSpPr>
            <p:cNvPr id="83" name="Group 82"/>
            <p:cNvGrpSpPr/>
            <p:nvPr/>
          </p:nvGrpSpPr>
          <p:grpSpPr>
            <a:xfrm>
              <a:off x="1499257" y="4712932"/>
              <a:ext cx="1562031" cy="1684594"/>
              <a:chOff x="1499257" y="4712932"/>
              <a:chExt cx="1562031" cy="1684594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2019672" y="4712932"/>
                <a:ext cx="1041616" cy="1042046"/>
                <a:chOff x="2019672" y="4712932"/>
                <a:chExt cx="1041616" cy="1042046"/>
              </a:xfrm>
            </p:grpSpPr>
            <p:sp>
              <p:nvSpPr>
                <p:cNvPr id="121" name="Freeform 120"/>
                <p:cNvSpPr/>
                <p:nvPr/>
              </p:nvSpPr>
              <p:spPr>
                <a:xfrm flipH="1">
                  <a:off x="2019672" y="4712932"/>
                  <a:ext cx="1041616" cy="1042046"/>
                </a:xfrm>
                <a:custGeom>
                  <a:avLst/>
                  <a:gdLst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5431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9311 w 1542756"/>
                    <a:gd name="connsiteY18" fmla="*/ 1483482 h 1543391"/>
                    <a:gd name="connsiteX19" fmla="*/ 687979 w 1542756"/>
                    <a:gd name="connsiteY19" fmla="*/ 1459189 h 1543391"/>
                    <a:gd name="connsiteX20" fmla="*/ 754417 w 1542756"/>
                    <a:gd name="connsiteY20" fmla="*/ 1347735 h 1543391"/>
                    <a:gd name="connsiteX21" fmla="*/ 603727 w 1542756"/>
                    <a:gd name="connsiteY21" fmla="*/ 1213325 h 1543391"/>
                    <a:gd name="connsiteX22" fmla="*/ 457825 w 1542756"/>
                    <a:gd name="connsiteY22" fmla="*/ 1347735 h 1543391"/>
                    <a:gd name="connsiteX23" fmla="*/ 522614 w 1542756"/>
                    <a:gd name="connsiteY23" fmla="*/ 1456051 h 1543391"/>
                    <a:gd name="connsiteX24" fmla="*/ 530889 w 1542756"/>
                    <a:gd name="connsiteY24" fmla="*/ 1529038 h 1543391"/>
                    <a:gd name="connsiteX25" fmla="*/ 510900 w 1542756"/>
                    <a:gd name="connsiteY25" fmla="*/ 1543391 h 1543391"/>
                    <a:gd name="connsiteX26" fmla="*/ 0 w 1542756"/>
                    <a:gd name="connsiteY26" fmla="*/ 1543391 h 1543391"/>
                    <a:gd name="connsiteX27" fmla="*/ 0 w 1542756"/>
                    <a:gd name="connsiteY27" fmla="*/ 1030456 h 1543391"/>
                    <a:gd name="connsiteX28" fmla="*/ 14829 w 1542756"/>
                    <a:gd name="connsiteY28" fmla="*/ 1009804 h 1543391"/>
                    <a:gd name="connsiteX29" fmla="*/ 84678 w 1542756"/>
                    <a:gd name="connsiteY29" fmla="*/ 1015107 h 1543391"/>
                    <a:gd name="connsiteX30" fmla="*/ 196131 w 1542756"/>
                    <a:gd name="connsiteY30" fmla="*/ 1081546 h 1543391"/>
                    <a:gd name="connsiteX31" fmla="*/ 330541 w 1542756"/>
                    <a:gd name="connsiteY31" fmla="*/ 936966 h 1543391"/>
                    <a:gd name="connsiteX32" fmla="*/ 196131 w 1542756"/>
                    <a:gd name="connsiteY32" fmla="*/ 789331 h 1543391"/>
                    <a:gd name="connsiteX33" fmla="*/ 84678 w 1542756"/>
                    <a:gd name="connsiteY33" fmla="*/ 858826 h 1543391"/>
                    <a:gd name="connsiteX34" fmla="*/ 16002 w 1542756"/>
                    <a:gd name="connsiteY34" fmla="*/ 862694 h 1543391"/>
                    <a:gd name="connsiteX35" fmla="*/ 0 w 1542756"/>
                    <a:gd name="connsiteY35" fmla="*/ 841219 h 1543391"/>
                    <a:gd name="connsiteX36" fmla="*/ 0 w 1542756"/>
                    <a:gd name="connsiteY36" fmla="*/ 330541 h 1543391"/>
                    <a:gd name="connsiteX37" fmla="*/ 510238 w 1542756"/>
                    <a:gd name="connsiteY37" fmla="*/ 330541 h 1543391"/>
                    <a:gd name="connsiteX38" fmla="*/ 530889 w 1542756"/>
                    <a:gd name="connsiteY38" fmla="*/ 315713 h 1543391"/>
                    <a:gd name="connsiteX39" fmla="*/ 519475 w 1542756"/>
                    <a:gd name="connsiteY39" fmla="*/ 245864 h 1543391"/>
                    <a:gd name="connsiteX40" fmla="*/ 453037 w 1542756"/>
                    <a:gd name="connsiteY40" fmla="*/ 134410 h 1543391"/>
                    <a:gd name="connsiteX41" fmla="*/ 603727 w 1542756"/>
                    <a:gd name="connsiteY41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9311 w 1542756"/>
                    <a:gd name="connsiteY17" fmla="*/ 1483482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79311 w 1542756"/>
                    <a:gd name="connsiteY16" fmla="*/ 1483482 h 1543391"/>
                    <a:gd name="connsiteX17" fmla="*/ 687979 w 1542756"/>
                    <a:gd name="connsiteY17" fmla="*/ 1459189 h 1543391"/>
                    <a:gd name="connsiteX18" fmla="*/ 754417 w 1542756"/>
                    <a:gd name="connsiteY18" fmla="*/ 1347735 h 1543391"/>
                    <a:gd name="connsiteX19" fmla="*/ 603727 w 1542756"/>
                    <a:gd name="connsiteY19" fmla="*/ 1213325 h 1543391"/>
                    <a:gd name="connsiteX20" fmla="*/ 457825 w 1542756"/>
                    <a:gd name="connsiteY20" fmla="*/ 1347735 h 1543391"/>
                    <a:gd name="connsiteX21" fmla="*/ 522614 w 1542756"/>
                    <a:gd name="connsiteY21" fmla="*/ 1456051 h 1543391"/>
                    <a:gd name="connsiteX22" fmla="*/ 530889 w 1542756"/>
                    <a:gd name="connsiteY22" fmla="*/ 1529038 h 1543391"/>
                    <a:gd name="connsiteX23" fmla="*/ 510900 w 1542756"/>
                    <a:gd name="connsiteY23" fmla="*/ 1543391 h 1543391"/>
                    <a:gd name="connsiteX24" fmla="*/ 0 w 1542756"/>
                    <a:gd name="connsiteY24" fmla="*/ 1543391 h 1543391"/>
                    <a:gd name="connsiteX25" fmla="*/ 0 w 1542756"/>
                    <a:gd name="connsiteY25" fmla="*/ 1030456 h 1543391"/>
                    <a:gd name="connsiteX26" fmla="*/ 14829 w 1542756"/>
                    <a:gd name="connsiteY26" fmla="*/ 1009804 h 1543391"/>
                    <a:gd name="connsiteX27" fmla="*/ 84678 w 1542756"/>
                    <a:gd name="connsiteY27" fmla="*/ 1015107 h 1543391"/>
                    <a:gd name="connsiteX28" fmla="*/ 196131 w 1542756"/>
                    <a:gd name="connsiteY28" fmla="*/ 1081546 h 1543391"/>
                    <a:gd name="connsiteX29" fmla="*/ 330541 w 1542756"/>
                    <a:gd name="connsiteY29" fmla="*/ 936966 h 1543391"/>
                    <a:gd name="connsiteX30" fmla="*/ 196131 w 1542756"/>
                    <a:gd name="connsiteY30" fmla="*/ 789331 h 1543391"/>
                    <a:gd name="connsiteX31" fmla="*/ 84678 w 1542756"/>
                    <a:gd name="connsiteY31" fmla="*/ 858826 h 1543391"/>
                    <a:gd name="connsiteX32" fmla="*/ 16002 w 1542756"/>
                    <a:gd name="connsiteY32" fmla="*/ 862694 h 1543391"/>
                    <a:gd name="connsiteX33" fmla="*/ 0 w 1542756"/>
                    <a:gd name="connsiteY33" fmla="*/ 841219 h 1543391"/>
                    <a:gd name="connsiteX34" fmla="*/ 0 w 1542756"/>
                    <a:gd name="connsiteY34" fmla="*/ 330541 h 1543391"/>
                    <a:gd name="connsiteX35" fmla="*/ 510238 w 1542756"/>
                    <a:gd name="connsiteY35" fmla="*/ 330541 h 1543391"/>
                    <a:gd name="connsiteX36" fmla="*/ 530889 w 1542756"/>
                    <a:gd name="connsiteY36" fmla="*/ 315713 h 1543391"/>
                    <a:gd name="connsiteX37" fmla="*/ 519475 w 1542756"/>
                    <a:gd name="connsiteY37" fmla="*/ 245864 h 1543391"/>
                    <a:gd name="connsiteX38" fmla="*/ 453037 w 1542756"/>
                    <a:gd name="connsiteY38" fmla="*/ 134410 h 1543391"/>
                    <a:gd name="connsiteX39" fmla="*/ 603727 w 1542756"/>
                    <a:gd name="connsiteY39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87979 w 1542756"/>
                    <a:gd name="connsiteY16" fmla="*/ 1459189 h 1543391"/>
                    <a:gd name="connsiteX17" fmla="*/ 754417 w 1542756"/>
                    <a:gd name="connsiteY17" fmla="*/ 1347735 h 1543391"/>
                    <a:gd name="connsiteX18" fmla="*/ 603727 w 1542756"/>
                    <a:gd name="connsiteY18" fmla="*/ 1213325 h 1543391"/>
                    <a:gd name="connsiteX19" fmla="*/ 457825 w 1542756"/>
                    <a:gd name="connsiteY19" fmla="*/ 1347735 h 1543391"/>
                    <a:gd name="connsiteX20" fmla="*/ 522614 w 1542756"/>
                    <a:gd name="connsiteY20" fmla="*/ 1456051 h 1543391"/>
                    <a:gd name="connsiteX21" fmla="*/ 530889 w 1542756"/>
                    <a:gd name="connsiteY21" fmla="*/ 1529038 h 1543391"/>
                    <a:gd name="connsiteX22" fmla="*/ 510900 w 1542756"/>
                    <a:gd name="connsiteY22" fmla="*/ 1543391 h 1543391"/>
                    <a:gd name="connsiteX23" fmla="*/ 0 w 1542756"/>
                    <a:gd name="connsiteY23" fmla="*/ 1543391 h 1543391"/>
                    <a:gd name="connsiteX24" fmla="*/ 0 w 1542756"/>
                    <a:gd name="connsiteY24" fmla="*/ 1030456 h 1543391"/>
                    <a:gd name="connsiteX25" fmla="*/ 14829 w 1542756"/>
                    <a:gd name="connsiteY25" fmla="*/ 1009804 h 1543391"/>
                    <a:gd name="connsiteX26" fmla="*/ 84678 w 1542756"/>
                    <a:gd name="connsiteY26" fmla="*/ 1015107 h 1543391"/>
                    <a:gd name="connsiteX27" fmla="*/ 196131 w 1542756"/>
                    <a:gd name="connsiteY27" fmla="*/ 1081546 h 1543391"/>
                    <a:gd name="connsiteX28" fmla="*/ 330541 w 1542756"/>
                    <a:gd name="connsiteY28" fmla="*/ 936966 h 1543391"/>
                    <a:gd name="connsiteX29" fmla="*/ 196131 w 1542756"/>
                    <a:gd name="connsiteY29" fmla="*/ 789331 h 1543391"/>
                    <a:gd name="connsiteX30" fmla="*/ 84678 w 1542756"/>
                    <a:gd name="connsiteY30" fmla="*/ 858826 h 1543391"/>
                    <a:gd name="connsiteX31" fmla="*/ 16002 w 1542756"/>
                    <a:gd name="connsiteY31" fmla="*/ 862694 h 1543391"/>
                    <a:gd name="connsiteX32" fmla="*/ 0 w 1542756"/>
                    <a:gd name="connsiteY32" fmla="*/ 841219 h 1543391"/>
                    <a:gd name="connsiteX33" fmla="*/ 0 w 1542756"/>
                    <a:gd name="connsiteY33" fmla="*/ 330541 h 1543391"/>
                    <a:gd name="connsiteX34" fmla="*/ 510238 w 1542756"/>
                    <a:gd name="connsiteY34" fmla="*/ 330541 h 1543391"/>
                    <a:gd name="connsiteX35" fmla="*/ 530889 w 1542756"/>
                    <a:gd name="connsiteY35" fmla="*/ 315713 h 1543391"/>
                    <a:gd name="connsiteX36" fmla="*/ 519475 w 1542756"/>
                    <a:gd name="connsiteY36" fmla="*/ 245864 h 1543391"/>
                    <a:gd name="connsiteX37" fmla="*/ 453037 w 1542756"/>
                    <a:gd name="connsiteY37" fmla="*/ 134410 h 1543391"/>
                    <a:gd name="connsiteX38" fmla="*/ 603727 w 1542756"/>
                    <a:gd name="connsiteY38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754417 w 1542756"/>
                    <a:gd name="connsiteY16" fmla="*/ 1347735 h 1543391"/>
                    <a:gd name="connsiteX17" fmla="*/ 603727 w 1542756"/>
                    <a:gd name="connsiteY17" fmla="*/ 1213325 h 1543391"/>
                    <a:gd name="connsiteX18" fmla="*/ 457825 w 1542756"/>
                    <a:gd name="connsiteY18" fmla="*/ 1347735 h 1543391"/>
                    <a:gd name="connsiteX19" fmla="*/ 522614 w 1542756"/>
                    <a:gd name="connsiteY19" fmla="*/ 1456051 h 1543391"/>
                    <a:gd name="connsiteX20" fmla="*/ 530889 w 1542756"/>
                    <a:gd name="connsiteY20" fmla="*/ 1529038 h 1543391"/>
                    <a:gd name="connsiteX21" fmla="*/ 510900 w 1542756"/>
                    <a:gd name="connsiteY21" fmla="*/ 1543391 h 1543391"/>
                    <a:gd name="connsiteX22" fmla="*/ 0 w 1542756"/>
                    <a:gd name="connsiteY22" fmla="*/ 1543391 h 1543391"/>
                    <a:gd name="connsiteX23" fmla="*/ 0 w 1542756"/>
                    <a:gd name="connsiteY23" fmla="*/ 1030456 h 1543391"/>
                    <a:gd name="connsiteX24" fmla="*/ 14829 w 1542756"/>
                    <a:gd name="connsiteY24" fmla="*/ 1009804 h 1543391"/>
                    <a:gd name="connsiteX25" fmla="*/ 84678 w 1542756"/>
                    <a:gd name="connsiteY25" fmla="*/ 1015107 h 1543391"/>
                    <a:gd name="connsiteX26" fmla="*/ 196131 w 1542756"/>
                    <a:gd name="connsiteY26" fmla="*/ 1081546 h 1543391"/>
                    <a:gd name="connsiteX27" fmla="*/ 330541 w 1542756"/>
                    <a:gd name="connsiteY27" fmla="*/ 936966 h 1543391"/>
                    <a:gd name="connsiteX28" fmla="*/ 196131 w 1542756"/>
                    <a:gd name="connsiteY28" fmla="*/ 789331 h 1543391"/>
                    <a:gd name="connsiteX29" fmla="*/ 84678 w 1542756"/>
                    <a:gd name="connsiteY29" fmla="*/ 858826 h 1543391"/>
                    <a:gd name="connsiteX30" fmla="*/ 16002 w 1542756"/>
                    <a:gd name="connsiteY30" fmla="*/ 862694 h 1543391"/>
                    <a:gd name="connsiteX31" fmla="*/ 0 w 1542756"/>
                    <a:gd name="connsiteY31" fmla="*/ 841219 h 1543391"/>
                    <a:gd name="connsiteX32" fmla="*/ 0 w 1542756"/>
                    <a:gd name="connsiteY32" fmla="*/ 330541 h 1543391"/>
                    <a:gd name="connsiteX33" fmla="*/ 510238 w 1542756"/>
                    <a:gd name="connsiteY33" fmla="*/ 330541 h 1543391"/>
                    <a:gd name="connsiteX34" fmla="*/ 530889 w 1542756"/>
                    <a:gd name="connsiteY34" fmla="*/ 315713 h 1543391"/>
                    <a:gd name="connsiteX35" fmla="*/ 519475 w 1542756"/>
                    <a:gd name="connsiteY35" fmla="*/ 245864 h 1543391"/>
                    <a:gd name="connsiteX36" fmla="*/ 453037 w 1542756"/>
                    <a:gd name="connsiteY36" fmla="*/ 134410 h 1543391"/>
                    <a:gd name="connsiteX37" fmla="*/ 603727 w 1542756"/>
                    <a:gd name="connsiteY37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03727 w 1542756"/>
                    <a:gd name="connsiteY16" fmla="*/ 1213325 h 1543391"/>
                    <a:gd name="connsiteX17" fmla="*/ 457825 w 1542756"/>
                    <a:gd name="connsiteY17" fmla="*/ 1347735 h 1543391"/>
                    <a:gd name="connsiteX18" fmla="*/ 522614 w 1542756"/>
                    <a:gd name="connsiteY18" fmla="*/ 1456051 h 1543391"/>
                    <a:gd name="connsiteX19" fmla="*/ 530889 w 1542756"/>
                    <a:gd name="connsiteY19" fmla="*/ 1529038 h 1543391"/>
                    <a:gd name="connsiteX20" fmla="*/ 510900 w 1542756"/>
                    <a:gd name="connsiteY20" fmla="*/ 1543391 h 1543391"/>
                    <a:gd name="connsiteX21" fmla="*/ 0 w 1542756"/>
                    <a:gd name="connsiteY21" fmla="*/ 1543391 h 1543391"/>
                    <a:gd name="connsiteX22" fmla="*/ 0 w 1542756"/>
                    <a:gd name="connsiteY22" fmla="*/ 1030456 h 1543391"/>
                    <a:gd name="connsiteX23" fmla="*/ 14829 w 1542756"/>
                    <a:gd name="connsiteY23" fmla="*/ 1009804 h 1543391"/>
                    <a:gd name="connsiteX24" fmla="*/ 84678 w 1542756"/>
                    <a:gd name="connsiteY24" fmla="*/ 1015107 h 1543391"/>
                    <a:gd name="connsiteX25" fmla="*/ 196131 w 1542756"/>
                    <a:gd name="connsiteY25" fmla="*/ 1081546 h 1543391"/>
                    <a:gd name="connsiteX26" fmla="*/ 330541 w 1542756"/>
                    <a:gd name="connsiteY26" fmla="*/ 936966 h 1543391"/>
                    <a:gd name="connsiteX27" fmla="*/ 196131 w 1542756"/>
                    <a:gd name="connsiteY27" fmla="*/ 789331 h 1543391"/>
                    <a:gd name="connsiteX28" fmla="*/ 84678 w 1542756"/>
                    <a:gd name="connsiteY28" fmla="*/ 858826 h 1543391"/>
                    <a:gd name="connsiteX29" fmla="*/ 16002 w 1542756"/>
                    <a:gd name="connsiteY29" fmla="*/ 862694 h 1543391"/>
                    <a:gd name="connsiteX30" fmla="*/ 0 w 1542756"/>
                    <a:gd name="connsiteY30" fmla="*/ 841219 h 1543391"/>
                    <a:gd name="connsiteX31" fmla="*/ 0 w 1542756"/>
                    <a:gd name="connsiteY31" fmla="*/ 330541 h 1543391"/>
                    <a:gd name="connsiteX32" fmla="*/ 510238 w 1542756"/>
                    <a:gd name="connsiteY32" fmla="*/ 330541 h 1543391"/>
                    <a:gd name="connsiteX33" fmla="*/ 530889 w 1542756"/>
                    <a:gd name="connsiteY33" fmla="*/ 315713 h 1543391"/>
                    <a:gd name="connsiteX34" fmla="*/ 519475 w 1542756"/>
                    <a:gd name="connsiteY34" fmla="*/ 245864 h 1543391"/>
                    <a:gd name="connsiteX35" fmla="*/ 453037 w 1542756"/>
                    <a:gd name="connsiteY35" fmla="*/ 134410 h 1543391"/>
                    <a:gd name="connsiteX36" fmla="*/ 603727 w 1542756"/>
                    <a:gd name="connsiteY36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457825 w 1542756"/>
                    <a:gd name="connsiteY16" fmla="*/ 1347735 h 1543391"/>
                    <a:gd name="connsiteX17" fmla="*/ 522614 w 1542756"/>
                    <a:gd name="connsiteY17" fmla="*/ 1456051 h 1543391"/>
                    <a:gd name="connsiteX18" fmla="*/ 530889 w 1542756"/>
                    <a:gd name="connsiteY18" fmla="*/ 1529038 h 1543391"/>
                    <a:gd name="connsiteX19" fmla="*/ 510900 w 1542756"/>
                    <a:gd name="connsiteY19" fmla="*/ 1543391 h 1543391"/>
                    <a:gd name="connsiteX20" fmla="*/ 0 w 1542756"/>
                    <a:gd name="connsiteY20" fmla="*/ 1543391 h 1543391"/>
                    <a:gd name="connsiteX21" fmla="*/ 0 w 1542756"/>
                    <a:gd name="connsiteY21" fmla="*/ 1030456 h 1543391"/>
                    <a:gd name="connsiteX22" fmla="*/ 14829 w 1542756"/>
                    <a:gd name="connsiteY22" fmla="*/ 1009804 h 1543391"/>
                    <a:gd name="connsiteX23" fmla="*/ 84678 w 1542756"/>
                    <a:gd name="connsiteY23" fmla="*/ 1015107 h 1543391"/>
                    <a:gd name="connsiteX24" fmla="*/ 196131 w 1542756"/>
                    <a:gd name="connsiteY24" fmla="*/ 1081546 h 1543391"/>
                    <a:gd name="connsiteX25" fmla="*/ 330541 w 1542756"/>
                    <a:gd name="connsiteY25" fmla="*/ 936966 h 1543391"/>
                    <a:gd name="connsiteX26" fmla="*/ 196131 w 1542756"/>
                    <a:gd name="connsiteY26" fmla="*/ 789331 h 1543391"/>
                    <a:gd name="connsiteX27" fmla="*/ 84678 w 1542756"/>
                    <a:gd name="connsiteY27" fmla="*/ 858826 h 1543391"/>
                    <a:gd name="connsiteX28" fmla="*/ 16002 w 1542756"/>
                    <a:gd name="connsiteY28" fmla="*/ 862694 h 1543391"/>
                    <a:gd name="connsiteX29" fmla="*/ 0 w 1542756"/>
                    <a:gd name="connsiteY29" fmla="*/ 841219 h 1543391"/>
                    <a:gd name="connsiteX30" fmla="*/ 0 w 1542756"/>
                    <a:gd name="connsiteY30" fmla="*/ 330541 h 1543391"/>
                    <a:gd name="connsiteX31" fmla="*/ 510238 w 1542756"/>
                    <a:gd name="connsiteY31" fmla="*/ 330541 h 1543391"/>
                    <a:gd name="connsiteX32" fmla="*/ 530889 w 1542756"/>
                    <a:gd name="connsiteY32" fmla="*/ 315713 h 1543391"/>
                    <a:gd name="connsiteX33" fmla="*/ 519475 w 1542756"/>
                    <a:gd name="connsiteY33" fmla="*/ 245864 h 1543391"/>
                    <a:gd name="connsiteX34" fmla="*/ 453037 w 1542756"/>
                    <a:gd name="connsiteY34" fmla="*/ 134410 h 1543391"/>
                    <a:gd name="connsiteX35" fmla="*/ 603727 w 1542756"/>
                    <a:gd name="connsiteY35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522614 w 1542756"/>
                    <a:gd name="connsiteY16" fmla="*/ 1456051 h 1543391"/>
                    <a:gd name="connsiteX17" fmla="*/ 530889 w 1542756"/>
                    <a:gd name="connsiteY17" fmla="*/ 1529038 h 1543391"/>
                    <a:gd name="connsiteX18" fmla="*/ 510900 w 1542756"/>
                    <a:gd name="connsiteY18" fmla="*/ 1543391 h 1543391"/>
                    <a:gd name="connsiteX19" fmla="*/ 0 w 1542756"/>
                    <a:gd name="connsiteY19" fmla="*/ 1543391 h 1543391"/>
                    <a:gd name="connsiteX20" fmla="*/ 0 w 1542756"/>
                    <a:gd name="connsiteY20" fmla="*/ 1030456 h 1543391"/>
                    <a:gd name="connsiteX21" fmla="*/ 14829 w 1542756"/>
                    <a:gd name="connsiteY21" fmla="*/ 1009804 h 1543391"/>
                    <a:gd name="connsiteX22" fmla="*/ 84678 w 1542756"/>
                    <a:gd name="connsiteY22" fmla="*/ 1015107 h 1543391"/>
                    <a:gd name="connsiteX23" fmla="*/ 196131 w 1542756"/>
                    <a:gd name="connsiteY23" fmla="*/ 1081546 h 1543391"/>
                    <a:gd name="connsiteX24" fmla="*/ 330541 w 1542756"/>
                    <a:gd name="connsiteY24" fmla="*/ 936966 h 1543391"/>
                    <a:gd name="connsiteX25" fmla="*/ 196131 w 1542756"/>
                    <a:gd name="connsiteY25" fmla="*/ 789331 h 1543391"/>
                    <a:gd name="connsiteX26" fmla="*/ 84678 w 1542756"/>
                    <a:gd name="connsiteY26" fmla="*/ 858826 h 1543391"/>
                    <a:gd name="connsiteX27" fmla="*/ 16002 w 1542756"/>
                    <a:gd name="connsiteY27" fmla="*/ 862694 h 1543391"/>
                    <a:gd name="connsiteX28" fmla="*/ 0 w 1542756"/>
                    <a:gd name="connsiteY28" fmla="*/ 841219 h 1543391"/>
                    <a:gd name="connsiteX29" fmla="*/ 0 w 1542756"/>
                    <a:gd name="connsiteY29" fmla="*/ 330541 h 1543391"/>
                    <a:gd name="connsiteX30" fmla="*/ 510238 w 1542756"/>
                    <a:gd name="connsiteY30" fmla="*/ 330541 h 1543391"/>
                    <a:gd name="connsiteX31" fmla="*/ 530889 w 1542756"/>
                    <a:gd name="connsiteY31" fmla="*/ 315713 h 1543391"/>
                    <a:gd name="connsiteX32" fmla="*/ 519475 w 1542756"/>
                    <a:gd name="connsiteY32" fmla="*/ 245864 h 1543391"/>
                    <a:gd name="connsiteX33" fmla="*/ 453037 w 1542756"/>
                    <a:gd name="connsiteY33" fmla="*/ 134410 h 1543391"/>
                    <a:gd name="connsiteX34" fmla="*/ 603727 w 1542756"/>
                    <a:gd name="connsiteY34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530889 w 1542756"/>
                    <a:gd name="connsiteY16" fmla="*/ 1529038 h 1543391"/>
                    <a:gd name="connsiteX17" fmla="*/ 510900 w 1542756"/>
                    <a:gd name="connsiteY17" fmla="*/ 1543391 h 1543391"/>
                    <a:gd name="connsiteX18" fmla="*/ 0 w 1542756"/>
                    <a:gd name="connsiteY18" fmla="*/ 1543391 h 1543391"/>
                    <a:gd name="connsiteX19" fmla="*/ 0 w 1542756"/>
                    <a:gd name="connsiteY19" fmla="*/ 1030456 h 1543391"/>
                    <a:gd name="connsiteX20" fmla="*/ 14829 w 1542756"/>
                    <a:gd name="connsiteY20" fmla="*/ 1009804 h 1543391"/>
                    <a:gd name="connsiteX21" fmla="*/ 84678 w 1542756"/>
                    <a:gd name="connsiteY21" fmla="*/ 1015107 h 1543391"/>
                    <a:gd name="connsiteX22" fmla="*/ 196131 w 1542756"/>
                    <a:gd name="connsiteY22" fmla="*/ 1081546 h 1543391"/>
                    <a:gd name="connsiteX23" fmla="*/ 330541 w 1542756"/>
                    <a:gd name="connsiteY23" fmla="*/ 936966 h 1543391"/>
                    <a:gd name="connsiteX24" fmla="*/ 196131 w 1542756"/>
                    <a:gd name="connsiteY24" fmla="*/ 789331 h 1543391"/>
                    <a:gd name="connsiteX25" fmla="*/ 84678 w 1542756"/>
                    <a:gd name="connsiteY25" fmla="*/ 858826 h 1543391"/>
                    <a:gd name="connsiteX26" fmla="*/ 16002 w 1542756"/>
                    <a:gd name="connsiteY26" fmla="*/ 862694 h 1543391"/>
                    <a:gd name="connsiteX27" fmla="*/ 0 w 1542756"/>
                    <a:gd name="connsiteY27" fmla="*/ 841219 h 1543391"/>
                    <a:gd name="connsiteX28" fmla="*/ 0 w 1542756"/>
                    <a:gd name="connsiteY28" fmla="*/ 330541 h 1543391"/>
                    <a:gd name="connsiteX29" fmla="*/ 510238 w 1542756"/>
                    <a:gd name="connsiteY29" fmla="*/ 330541 h 1543391"/>
                    <a:gd name="connsiteX30" fmla="*/ 530889 w 1542756"/>
                    <a:gd name="connsiteY30" fmla="*/ 315713 h 1543391"/>
                    <a:gd name="connsiteX31" fmla="*/ 519475 w 1542756"/>
                    <a:gd name="connsiteY31" fmla="*/ 245864 h 1543391"/>
                    <a:gd name="connsiteX32" fmla="*/ 453037 w 1542756"/>
                    <a:gd name="connsiteY32" fmla="*/ 134410 h 1543391"/>
                    <a:gd name="connsiteX33" fmla="*/ 603727 w 1542756"/>
                    <a:gd name="connsiteY33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510900 w 1542756"/>
                    <a:gd name="connsiteY16" fmla="*/ 1543391 h 1543391"/>
                    <a:gd name="connsiteX17" fmla="*/ 0 w 1542756"/>
                    <a:gd name="connsiteY17" fmla="*/ 1543391 h 1543391"/>
                    <a:gd name="connsiteX18" fmla="*/ 0 w 1542756"/>
                    <a:gd name="connsiteY18" fmla="*/ 1030456 h 1543391"/>
                    <a:gd name="connsiteX19" fmla="*/ 14829 w 1542756"/>
                    <a:gd name="connsiteY19" fmla="*/ 1009804 h 1543391"/>
                    <a:gd name="connsiteX20" fmla="*/ 84678 w 1542756"/>
                    <a:gd name="connsiteY20" fmla="*/ 1015107 h 1543391"/>
                    <a:gd name="connsiteX21" fmla="*/ 196131 w 1542756"/>
                    <a:gd name="connsiteY21" fmla="*/ 1081546 h 1543391"/>
                    <a:gd name="connsiteX22" fmla="*/ 330541 w 1542756"/>
                    <a:gd name="connsiteY22" fmla="*/ 936966 h 1543391"/>
                    <a:gd name="connsiteX23" fmla="*/ 196131 w 1542756"/>
                    <a:gd name="connsiteY23" fmla="*/ 789331 h 1543391"/>
                    <a:gd name="connsiteX24" fmla="*/ 84678 w 1542756"/>
                    <a:gd name="connsiteY24" fmla="*/ 858826 h 1543391"/>
                    <a:gd name="connsiteX25" fmla="*/ 16002 w 1542756"/>
                    <a:gd name="connsiteY25" fmla="*/ 862694 h 1543391"/>
                    <a:gd name="connsiteX26" fmla="*/ 0 w 1542756"/>
                    <a:gd name="connsiteY26" fmla="*/ 841219 h 1543391"/>
                    <a:gd name="connsiteX27" fmla="*/ 0 w 1542756"/>
                    <a:gd name="connsiteY27" fmla="*/ 330541 h 1543391"/>
                    <a:gd name="connsiteX28" fmla="*/ 510238 w 1542756"/>
                    <a:gd name="connsiteY28" fmla="*/ 330541 h 1543391"/>
                    <a:gd name="connsiteX29" fmla="*/ 530889 w 1542756"/>
                    <a:gd name="connsiteY29" fmla="*/ 315713 h 1543391"/>
                    <a:gd name="connsiteX30" fmla="*/ 519475 w 1542756"/>
                    <a:gd name="connsiteY30" fmla="*/ 245864 h 1543391"/>
                    <a:gd name="connsiteX31" fmla="*/ 453037 w 1542756"/>
                    <a:gd name="connsiteY31" fmla="*/ 134410 h 1543391"/>
                    <a:gd name="connsiteX32" fmla="*/ 603727 w 1542756"/>
                    <a:gd name="connsiteY32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0 w 1542756"/>
                    <a:gd name="connsiteY16" fmla="*/ 1543391 h 1543391"/>
                    <a:gd name="connsiteX17" fmla="*/ 0 w 1542756"/>
                    <a:gd name="connsiteY17" fmla="*/ 1030456 h 1543391"/>
                    <a:gd name="connsiteX18" fmla="*/ 14829 w 1542756"/>
                    <a:gd name="connsiteY18" fmla="*/ 1009804 h 1543391"/>
                    <a:gd name="connsiteX19" fmla="*/ 84678 w 1542756"/>
                    <a:gd name="connsiteY19" fmla="*/ 1015107 h 1543391"/>
                    <a:gd name="connsiteX20" fmla="*/ 196131 w 1542756"/>
                    <a:gd name="connsiteY20" fmla="*/ 1081546 h 1543391"/>
                    <a:gd name="connsiteX21" fmla="*/ 330541 w 1542756"/>
                    <a:gd name="connsiteY21" fmla="*/ 936966 h 1543391"/>
                    <a:gd name="connsiteX22" fmla="*/ 196131 w 1542756"/>
                    <a:gd name="connsiteY22" fmla="*/ 789331 h 1543391"/>
                    <a:gd name="connsiteX23" fmla="*/ 84678 w 1542756"/>
                    <a:gd name="connsiteY23" fmla="*/ 858826 h 1543391"/>
                    <a:gd name="connsiteX24" fmla="*/ 16002 w 1542756"/>
                    <a:gd name="connsiteY24" fmla="*/ 862694 h 1543391"/>
                    <a:gd name="connsiteX25" fmla="*/ 0 w 1542756"/>
                    <a:gd name="connsiteY25" fmla="*/ 841219 h 1543391"/>
                    <a:gd name="connsiteX26" fmla="*/ 0 w 1542756"/>
                    <a:gd name="connsiteY26" fmla="*/ 330541 h 1543391"/>
                    <a:gd name="connsiteX27" fmla="*/ 510238 w 1542756"/>
                    <a:gd name="connsiteY27" fmla="*/ 330541 h 1543391"/>
                    <a:gd name="connsiteX28" fmla="*/ 530889 w 1542756"/>
                    <a:gd name="connsiteY28" fmla="*/ 315713 h 1543391"/>
                    <a:gd name="connsiteX29" fmla="*/ 519475 w 1542756"/>
                    <a:gd name="connsiteY29" fmla="*/ 245864 h 1543391"/>
                    <a:gd name="connsiteX30" fmla="*/ 453037 w 1542756"/>
                    <a:gd name="connsiteY30" fmla="*/ 134410 h 1543391"/>
                    <a:gd name="connsiteX31" fmla="*/ 603727 w 1542756"/>
                    <a:gd name="connsiteY31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0 w 1542756"/>
                    <a:gd name="connsiteY16" fmla="*/ 1543391 h 1543391"/>
                    <a:gd name="connsiteX17" fmla="*/ 0 w 1542756"/>
                    <a:gd name="connsiteY17" fmla="*/ 1030456 h 1543391"/>
                    <a:gd name="connsiteX18" fmla="*/ 14829 w 1542756"/>
                    <a:gd name="connsiteY18" fmla="*/ 1009804 h 1543391"/>
                    <a:gd name="connsiteX19" fmla="*/ 84678 w 1542756"/>
                    <a:gd name="connsiteY19" fmla="*/ 1015107 h 1543391"/>
                    <a:gd name="connsiteX20" fmla="*/ 196131 w 1542756"/>
                    <a:gd name="connsiteY20" fmla="*/ 1081546 h 1543391"/>
                    <a:gd name="connsiteX21" fmla="*/ 330541 w 1542756"/>
                    <a:gd name="connsiteY21" fmla="*/ 936966 h 1543391"/>
                    <a:gd name="connsiteX22" fmla="*/ 199589 w 1542756"/>
                    <a:gd name="connsiteY22" fmla="*/ 796246 h 1543391"/>
                    <a:gd name="connsiteX23" fmla="*/ 84678 w 1542756"/>
                    <a:gd name="connsiteY23" fmla="*/ 858826 h 1543391"/>
                    <a:gd name="connsiteX24" fmla="*/ 16002 w 1542756"/>
                    <a:gd name="connsiteY24" fmla="*/ 862694 h 1543391"/>
                    <a:gd name="connsiteX25" fmla="*/ 0 w 1542756"/>
                    <a:gd name="connsiteY25" fmla="*/ 841219 h 1543391"/>
                    <a:gd name="connsiteX26" fmla="*/ 0 w 1542756"/>
                    <a:gd name="connsiteY26" fmla="*/ 330541 h 1543391"/>
                    <a:gd name="connsiteX27" fmla="*/ 510238 w 1542756"/>
                    <a:gd name="connsiteY27" fmla="*/ 330541 h 1543391"/>
                    <a:gd name="connsiteX28" fmla="*/ 530889 w 1542756"/>
                    <a:gd name="connsiteY28" fmla="*/ 315713 h 1543391"/>
                    <a:gd name="connsiteX29" fmla="*/ 519475 w 1542756"/>
                    <a:gd name="connsiteY29" fmla="*/ 245864 h 1543391"/>
                    <a:gd name="connsiteX30" fmla="*/ 453037 w 1542756"/>
                    <a:gd name="connsiteY30" fmla="*/ 134410 h 1543391"/>
                    <a:gd name="connsiteX31" fmla="*/ 603727 w 1542756"/>
                    <a:gd name="connsiteY31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0 w 1542756"/>
                    <a:gd name="connsiteY16" fmla="*/ 1543391 h 1543391"/>
                    <a:gd name="connsiteX17" fmla="*/ 0 w 1542756"/>
                    <a:gd name="connsiteY17" fmla="*/ 1030456 h 1543391"/>
                    <a:gd name="connsiteX18" fmla="*/ 14829 w 1542756"/>
                    <a:gd name="connsiteY18" fmla="*/ 1009804 h 1543391"/>
                    <a:gd name="connsiteX19" fmla="*/ 84678 w 1542756"/>
                    <a:gd name="connsiteY19" fmla="*/ 1015107 h 1543391"/>
                    <a:gd name="connsiteX20" fmla="*/ 196131 w 1542756"/>
                    <a:gd name="connsiteY20" fmla="*/ 1081546 h 1543391"/>
                    <a:gd name="connsiteX21" fmla="*/ 330541 w 1542756"/>
                    <a:gd name="connsiteY21" fmla="*/ 936966 h 1543391"/>
                    <a:gd name="connsiteX22" fmla="*/ 199589 w 1542756"/>
                    <a:gd name="connsiteY22" fmla="*/ 796246 h 1543391"/>
                    <a:gd name="connsiteX23" fmla="*/ 84678 w 1542756"/>
                    <a:gd name="connsiteY23" fmla="*/ 858826 h 1543391"/>
                    <a:gd name="connsiteX24" fmla="*/ 16003 w 1542756"/>
                    <a:gd name="connsiteY24" fmla="*/ 869609 h 1543391"/>
                    <a:gd name="connsiteX25" fmla="*/ 0 w 1542756"/>
                    <a:gd name="connsiteY25" fmla="*/ 841219 h 1543391"/>
                    <a:gd name="connsiteX26" fmla="*/ 0 w 1542756"/>
                    <a:gd name="connsiteY26" fmla="*/ 330541 h 1543391"/>
                    <a:gd name="connsiteX27" fmla="*/ 510238 w 1542756"/>
                    <a:gd name="connsiteY27" fmla="*/ 330541 h 1543391"/>
                    <a:gd name="connsiteX28" fmla="*/ 530889 w 1542756"/>
                    <a:gd name="connsiteY28" fmla="*/ 315713 h 1543391"/>
                    <a:gd name="connsiteX29" fmla="*/ 519475 w 1542756"/>
                    <a:gd name="connsiteY29" fmla="*/ 245864 h 1543391"/>
                    <a:gd name="connsiteX30" fmla="*/ 453037 w 1542756"/>
                    <a:gd name="connsiteY30" fmla="*/ 134410 h 1543391"/>
                    <a:gd name="connsiteX31" fmla="*/ 603727 w 1542756"/>
                    <a:gd name="connsiteY31" fmla="*/ 0 h 15433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542756" h="1543391">
                      <a:moveTo>
                        <a:pt x="603727" y="0"/>
                      </a:moveTo>
                      <a:cubicBezTo>
                        <a:pt x="686950" y="0"/>
                        <a:pt x="754417" y="60177"/>
                        <a:pt x="754417" y="134410"/>
                      </a:cubicBezTo>
                      <a:cubicBezTo>
                        <a:pt x="754417" y="180805"/>
                        <a:pt x="728063" y="221710"/>
                        <a:pt x="687979" y="245864"/>
                      </a:cubicBezTo>
                      <a:cubicBezTo>
                        <a:pt x="672929" y="266574"/>
                        <a:pt x="662635" y="293629"/>
                        <a:pt x="677999" y="314539"/>
                      </a:cubicBezTo>
                      <a:lnTo>
                        <a:pt x="699473" y="330541"/>
                      </a:lnTo>
                      <a:lnTo>
                        <a:pt x="1212215" y="330541"/>
                      </a:lnTo>
                      <a:lnTo>
                        <a:pt x="1212215" y="841219"/>
                      </a:lnTo>
                      <a:lnTo>
                        <a:pt x="1228217" y="862694"/>
                      </a:lnTo>
                      <a:cubicBezTo>
                        <a:pt x="1249127" y="878058"/>
                        <a:pt x="1276182" y="867764"/>
                        <a:pt x="1296893" y="852714"/>
                      </a:cubicBezTo>
                      <a:cubicBezTo>
                        <a:pt x="1321046" y="812631"/>
                        <a:pt x="1361952" y="786276"/>
                        <a:pt x="1408346" y="786276"/>
                      </a:cubicBezTo>
                      <a:cubicBezTo>
                        <a:pt x="1482579" y="789331"/>
                        <a:pt x="1542756" y="853743"/>
                        <a:pt x="1542756" y="936966"/>
                      </a:cubicBezTo>
                      <a:cubicBezTo>
                        <a:pt x="1542756" y="1020190"/>
                        <a:pt x="1482579" y="1087656"/>
                        <a:pt x="1408346" y="1087656"/>
                      </a:cubicBezTo>
                      <a:cubicBezTo>
                        <a:pt x="1361952" y="1087656"/>
                        <a:pt x="1321046" y="1061302"/>
                        <a:pt x="1296893" y="1021218"/>
                      </a:cubicBezTo>
                      <a:cubicBezTo>
                        <a:pt x="1274839" y="1003513"/>
                        <a:pt x="1248014" y="993403"/>
                        <a:pt x="1227044" y="1009804"/>
                      </a:cubicBezTo>
                      <a:lnTo>
                        <a:pt x="1212215" y="1030456"/>
                      </a:lnTo>
                      <a:lnTo>
                        <a:pt x="1212215" y="1543391"/>
                      </a:lnTo>
                      <a:lnTo>
                        <a:pt x="0" y="1543391"/>
                      </a:lnTo>
                      <a:lnTo>
                        <a:pt x="0" y="1030456"/>
                      </a:lnTo>
                      <a:lnTo>
                        <a:pt x="14829" y="1009804"/>
                      </a:lnTo>
                      <a:cubicBezTo>
                        <a:pt x="35799" y="993403"/>
                        <a:pt x="62624" y="997402"/>
                        <a:pt x="84678" y="1015107"/>
                      </a:cubicBezTo>
                      <a:cubicBezTo>
                        <a:pt x="108831" y="1055191"/>
                        <a:pt x="152098" y="1082346"/>
                        <a:pt x="196131" y="1081546"/>
                      </a:cubicBezTo>
                      <a:cubicBezTo>
                        <a:pt x="264609" y="1074635"/>
                        <a:pt x="330543" y="1017245"/>
                        <a:pt x="330541" y="936966"/>
                      </a:cubicBezTo>
                      <a:cubicBezTo>
                        <a:pt x="330541" y="887245"/>
                        <a:pt x="286045" y="787079"/>
                        <a:pt x="199589" y="796246"/>
                      </a:cubicBezTo>
                      <a:cubicBezTo>
                        <a:pt x="153195" y="799301"/>
                        <a:pt x="114943" y="821798"/>
                        <a:pt x="84678" y="858826"/>
                      </a:cubicBezTo>
                      <a:cubicBezTo>
                        <a:pt x="63967" y="873876"/>
                        <a:pt x="36913" y="884973"/>
                        <a:pt x="16003" y="869609"/>
                      </a:cubicBezTo>
                      <a:lnTo>
                        <a:pt x="0" y="841219"/>
                      </a:lnTo>
                      <a:lnTo>
                        <a:pt x="0" y="330541"/>
                      </a:lnTo>
                      <a:lnTo>
                        <a:pt x="510238" y="330541"/>
                      </a:lnTo>
                      <a:lnTo>
                        <a:pt x="530889" y="315713"/>
                      </a:lnTo>
                      <a:cubicBezTo>
                        <a:pt x="547290" y="294742"/>
                        <a:pt x="537180" y="267918"/>
                        <a:pt x="519475" y="245864"/>
                      </a:cubicBezTo>
                      <a:cubicBezTo>
                        <a:pt x="479391" y="221710"/>
                        <a:pt x="453037" y="180805"/>
                        <a:pt x="453037" y="134410"/>
                      </a:cubicBezTo>
                      <a:cubicBezTo>
                        <a:pt x="453037" y="60177"/>
                        <a:pt x="520503" y="0"/>
                        <a:pt x="603727" y="0"/>
                      </a:cubicBezTo>
                      <a:close/>
                    </a:path>
                  </a:pathLst>
                </a:custGeom>
                <a:solidFill>
                  <a:srgbClr val="088DAD"/>
                </a:solidFill>
                <a:ln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04" name="Group 103"/>
                <p:cNvGrpSpPr/>
                <p:nvPr/>
              </p:nvGrpSpPr>
              <p:grpSpPr>
                <a:xfrm>
                  <a:off x="2459188" y="5208190"/>
                  <a:ext cx="270211" cy="226404"/>
                  <a:chOff x="1915886" y="1973943"/>
                  <a:chExt cx="3396346" cy="2845768"/>
                </a:xfrm>
                <a:solidFill>
                  <a:srgbClr val="FFFFFF"/>
                </a:solidFill>
              </p:grpSpPr>
              <p:sp>
                <p:nvSpPr>
                  <p:cNvPr id="105" name="Rounded Rectangle 104"/>
                  <p:cNvSpPr/>
                  <p:nvPr/>
                </p:nvSpPr>
                <p:spPr>
                  <a:xfrm>
                    <a:off x="1915886" y="4340744"/>
                    <a:ext cx="3396346" cy="478967"/>
                  </a:xfrm>
                  <a:prstGeom prst="roundRect">
                    <a:avLst>
                      <a:gd name="adj" fmla="val 7576"/>
                    </a:avLst>
                  </a:pr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prstClr val="white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6" name="Rounded Rectangle 105"/>
                  <p:cNvSpPr/>
                  <p:nvPr/>
                </p:nvSpPr>
                <p:spPr>
                  <a:xfrm>
                    <a:off x="4223656" y="1973943"/>
                    <a:ext cx="435432" cy="2220683"/>
                  </a:xfrm>
                  <a:prstGeom prst="roundRect">
                    <a:avLst/>
                  </a:pr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prstClr val="white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" name="Rounded Rectangle 106"/>
                  <p:cNvSpPr/>
                  <p:nvPr/>
                </p:nvSpPr>
                <p:spPr>
                  <a:xfrm>
                    <a:off x="3614059" y="3265716"/>
                    <a:ext cx="435432" cy="928918"/>
                  </a:xfrm>
                  <a:prstGeom prst="roundRect">
                    <a:avLst/>
                  </a:pr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prstClr val="white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" name="Rounded Rectangle 107"/>
                  <p:cNvSpPr/>
                  <p:nvPr/>
                </p:nvSpPr>
                <p:spPr>
                  <a:xfrm>
                    <a:off x="2960915" y="2583544"/>
                    <a:ext cx="478971" cy="1611090"/>
                  </a:xfrm>
                  <a:prstGeom prst="roundRect">
                    <a:avLst/>
                  </a:pr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prstClr val="white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9" name="Rounded Rectangle 108"/>
                  <p:cNvSpPr/>
                  <p:nvPr/>
                </p:nvSpPr>
                <p:spPr>
                  <a:xfrm>
                    <a:off x="2351318" y="3396343"/>
                    <a:ext cx="435432" cy="798283"/>
                  </a:xfrm>
                  <a:prstGeom prst="roundRect">
                    <a:avLst/>
                  </a:pr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prstClr val="white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38" name="Group 37"/>
              <p:cNvGrpSpPr/>
              <p:nvPr/>
            </p:nvGrpSpPr>
            <p:grpSpPr>
              <a:xfrm>
                <a:off x="1499257" y="5140630"/>
                <a:ext cx="783450" cy="1256896"/>
                <a:chOff x="434067" y="3264588"/>
                <a:chExt cx="1634870" cy="2622840"/>
              </a:xfrm>
              <a:solidFill>
                <a:srgbClr val="404040"/>
              </a:solidFill>
            </p:grpSpPr>
            <p:sp>
              <p:nvSpPr>
                <p:cNvPr id="39" name="Oval 38"/>
                <p:cNvSpPr/>
                <p:nvPr/>
              </p:nvSpPr>
              <p:spPr>
                <a:xfrm>
                  <a:off x="930673" y="3264588"/>
                  <a:ext cx="585216" cy="582825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0" name="Rectangle 3"/>
                <p:cNvSpPr/>
                <p:nvPr/>
              </p:nvSpPr>
              <p:spPr>
                <a:xfrm>
                  <a:off x="434067" y="3888107"/>
                  <a:ext cx="1634870" cy="1999321"/>
                </a:xfrm>
                <a:custGeom>
                  <a:avLst/>
                  <a:gdLst>
                    <a:gd name="connsiteX0" fmla="*/ 0 w 224790"/>
                    <a:gd name="connsiteY0" fmla="*/ 0 h 457200"/>
                    <a:gd name="connsiteX1" fmla="*/ 224790 w 224790"/>
                    <a:gd name="connsiteY1" fmla="*/ 0 h 457200"/>
                    <a:gd name="connsiteX2" fmla="*/ 224790 w 224790"/>
                    <a:gd name="connsiteY2" fmla="*/ 457200 h 457200"/>
                    <a:gd name="connsiteX3" fmla="*/ 0 w 224790"/>
                    <a:gd name="connsiteY3" fmla="*/ 457200 h 457200"/>
                    <a:gd name="connsiteX4" fmla="*/ 0 w 224790"/>
                    <a:gd name="connsiteY4" fmla="*/ 0 h 457200"/>
                    <a:gd name="connsiteX0" fmla="*/ 0 w 224790"/>
                    <a:gd name="connsiteY0" fmla="*/ 0 h 457200"/>
                    <a:gd name="connsiteX1" fmla="*/ 150495 w 224790"/>
                    <a:gd name="connsiteY1" fmla="*/ 26670 h 457200"/>
                    <a:gd name="connsiteX2" fmla="*/ 224790 w 224790"/>
                    <a:gd name="connsiteY2" fmla="*/ 457200 h 457200"/>
                    <a:gd name="connsiteX3" fmla="*/ 0 w 224790"/>
                    <a:gd name="connsiteY3" fmla="*/ 457200 h 457200"/>
                    <a:gd name="connsiteX4" fmla="*/ 0 w 224790"/>
                    <a:gd name="connsiteY4" fmla="*/ 0 h 457200"/>
                    <a:gd name="connsiteX0" fmla="*/ 0 w 224790"/>
                    <a:gd name="connsiteY0" fmla="*/ 0 h 457200"/>
                    <a:gd name="connsiteX1" fmla="*/ 150495 w 224790"/>
                    <a:gd name="connsiteY1" fmla="*/ 26670 h 457200"/>
                    <a:gd name="connsiteX2" fmla="*/ 150495 w 224790"/>
                    <a:gd name="connsiteY2" fmla="*/ 30480 h 457200"/>
                    <a:gd name="connsiteX3" fmla="*/ 224790 w 224790"/>
                    <a:gd name="connsiteY3" fmla="*/ 457200 h 457200"/>
                    <a:gd name="connsiteX4" fmla="*/ 0 w 224790"/>
                    <a:gd name="connsiteY4" fmla="*/ 457200 h 457200"/>
                    <a:gd name="connsiteX5" fmla="*/ 0 w 224790"/>
                    <a:gd name="connsiteY5" fmla="*/ 0 h 457200"/>
                    <a:gd name="connsiteX0" fmla="*/ 0 w 224790"/>
                    <a:gd name="connsiteY0" fmla="*/ 0 h 457200"/>
                    <a:gd name="connsiteX1" fmla="*/ 150495 w 224790"/>
                    <a:gd name="connsiteY1" fmla="*/ 26670 h 457200"/>
                    <a:gd name="connsiteX2" fmla="*/ 182880 w 224790"/>
                    <a:gd name="connsiteY2" fmla="*/ 89535 h 457200"/>
                    <a:gd name="connsiteX3" fmla="*/ 224790 w 224790"/>
                    <a:gd name="connsiteY3" fmla="*/ 457200 h 457200"/>
                    <a:gd name="connsiteX4" fmla="*/ 0 w 224790"/>
                    <a:gd name="connsiteY4" fmla="*/ 457200 h 457200"/>
                    <a:gd name="connsiteX5" fmla="*/ 0 w 224790"/>
                    <a:gd name="connsiteY5" fmla="*/ 0 h 457200"/>
                    <a:gd name="connsiteX0" fmla="*/ 0 w 224790"/>
                    <a:gd name="connsiteY0" fmla="*/ 0 h 457200"/>
                    <a:gd name="connsiteX1" fmla="*/ 150495 w 224790"/>
                    <a:gd name="connsiteY1" fmla="*/ 26670 h 457200"/>
                    <a:gd name="connsiteX2" fmla="*/ 182880 w 224790"/>
                    <a:gd name="connsiteY2" fmla="*/ 89535 h 457200"/>
                    <a:gd name="connsiteX3" fmla="*/ 224790 w 224790"/>
                    <a:gd name="connsiteY3" fmla="*/ 457200 h 457200"/>
                    <a:gd name="connsiteX4" fmla="*/ 0 w 224790"/>
                    <a:gd name="connsiteY4" fmla="*/ 457200 h 457200"/>
                    <a:gd name="connsiteX5" fmla="*/ 0 w 224790"/>
                    <a:gd name="connsiteY5" fmla="*/ 0 h 457200"/>
                    <a:gd name="connsiteX0" fmla="*/ 0 w 224790"/>
                    <a:gd name="connsiteY0" fmla="*/ 0 h 457200"/>
                    <a:gd name="connsiteX1" fmla="*/ 150495 w 224790"/>
                    <a:gd name="connsiteY1" fmla="*/ 26670 h 457200"/>
                    <a:gd name="connsiteX2" fmla="*/ 182880 w 224790"/>
                    <a:gd name="connsiteY2" fmla="*/ 89535 h 457200"/>
                    <a:gd name="connsiteX3" fmla="*/ 224790 w 224790"/>
                    <a:gd name="connsiteY3" fmla="*/ 457200 h 457200"/>
                    <a:gd name="connsiteX4" fmla="*/ 0 w 224790"/>
                    <a:gd name="connsiteY4" fmla="*/ 457200 h 457200"/>
                    <a:gd name="connsiteX5" fmla="*/ 0 w 224790"/>
                    <a:gd name="connsiteY5" fmla="*/ 0 h 457200"/>
                    <a:gd name="connsiteX0" fmla="*/ 0 w 224790"/>
                    <a:gd name="connsiteY0" fmla="*/ 0 h 457200"/>
                    <a:gd name="connsiteX1" fmla="*/ 150495 w 224790"/>
                    <a:gd name="connsiteY1" fmla="*/ 26670 h 457200"/>
                    <a:gd name="connsiteX2" fmla="*/ 179070 w 224790"/>
                    <a:gd name="connsiteY2" fmla="*/ 95250 h 457200"/>
                    <a:gd name="connsiteX3" fmla="*/ 224790 w 224790"/>
                    <a:gd name="connsiteY3" fmla="*/ 457200 h 457200"/>
                    <a:gd name="connsiteX4" fmla="*/ 0 w 224790"/>
                    <a:gd name="connsiteY4" fmla="*/ 457200 h 457200"/>
                    <a:gd name="connsiteX5" fmla="*/ 0 w 224790"/>
                    <a:gd name="connsiteY5" fmla="*/ 0 h 457200"/>
                    <a:gd name="connsiteX0" fmla="*/ 0 w 378841"/>
                    <a:gd name="connsiteY0" fmla="*/ 0 h 457200"/>
                    <a:gd name="connsiteX1" fmla="*/ 375285 w 378841"/>
                    <a:gd name="connsiteY1" fmla="*/ 83820 h 457200"/>
                    <a:gd name="connsiteX2" fmla="*/ 179070 w 378841"/>
                    <a:gd name="connsiteY2" fmla="*/ 95250 h 457200"/>
                    <a:gd name="connsiteX3" fmla="*/ 224790 w 378841"/>
                    <a:gd name="connsiteY3" fmla="*/ 457200 h 457200"/>
                    <a:gd name="connsiteX4" fmla="*/ 0 w 378841"/>
                    <a:gd name="connsiteY4" fmla="*/ 457200 h 457200"/>
                    <a:gd name="connsiteX5" fmla="*/ 0 w 378841"/>
                    <a:gd name="connsiteY5" fmla="*/ 0 h 457200"/>
                    <a:gd name="connsiteX0" fmla="*/ 0 w 423138"/>
                    <a:gd name="connsiteY0" fmla="*/ 0 h 457200"/>
                    <a:gd name="connsiteX1" fmla="*/ 375285 w 423138"/>
                    <a:gd name="connsiteY1" fmla="*/ 83820 h 457200"/>
                    <a:gd name="connsiteX2" fmla="*/ 419100 w 423138"/>
                    <a:gd name="connsiteY2" fmla="*/ 230505 h 457200"/>
                    <a:gd name="connsiteX3" fmla="*/ 224790 w 423138"/>
                    <a:gd name="connsiteY3" fmla="*/ 457200 h 457200"/>
                    <a:gd name="connsiteX4" fmla="*/ 0 w 423138"/>
                    <a:gd name="connsiteY4" fmla="*/ 457200 h 457200"/>
                    <a:gd name="connsiteX5" fmla="*/ 0 w 423138"/>
                    <a:gd name="connsiteY5" fmla="*/ 0 h 457200"/>
                    <a:gd name="connsiteX0" fmla="*/ 0 w 433336"/>
                    <a:gd name="connsiteY0" fmla="*/ 0 h 457200"/>
                    <a:gd name="connsiteX1" fmla="*/ 375285 w 433336"/>
                    <a:gd name="connsiteY1" fmla="*/ 83820 h 457200"/>
                    <a:gd name="connsiteX2" fmla="*/ 419100 w 433336"/>
                    <a:gd name="connsiteY2" fmla="*/ 230505 h 457200"/>
                    <a:gd name="connsiteX3" fmla="*/ 224790 w 433336"/>
                    <a:gd name="connsiteY3" fmla="*/ 457200 h 457200"/>
                    <a:gd name="connsiteX4" fmla="*/ 0 w 433336"/>
                    <a:gd name="connsiteY4" fmla="*/ 457200 h 457200"/>
                    <a:gd name="connsiteX5" fmla="*/ 0 w 433336"/>
                    <a:gd name="connsiteY5" fmla="*/ 0 h 457200"/>
                    <a:gd name="connsiteX0" fmla="*/ 0 w 433336"/>
                    <a:gd name="connsiteY0" fmla="*/ 0 h 457200"/>
                    <a:gd name="connsiteX1" fmla="*/ 5079 w 433336"/>
                    <a:gd name="connsiteY1" fmla="*/ 0 h 457200"/>
                    <a:gd name="connsiteX2" fmla="*/ 375285 w 433336"/>
                    <a:gd name="connsiteY2" fmla="*/ 83820 h 457200"/>
                    <a:gd name="connsiteX3" fmla="*/ 419100 w 433336"/>
                    <a:gd name="connsiteY3" fmla="*/ 230505 h 457200"/>
                    <a:gd name="connsiteX4" fmla="*/ 224790 w 433336"/>
                    <a:gd name="connsiteY4" fmla="*/ 457200 h 457200"/>
                    <a:gd name="connsiteX5" fmla="*/ 0 w 433336"/>
                    <a:gd name="connsiteY5" fmla="*/ 457200 h 457200"/>
                    <a:gd name="connsiteX6" fmla="*/ 0 w 433336"/>
                    <a:gd name="connsiteY6" fmla="*/ 0 h 457200"/>
                    <a:gd name="connsiteX0" fmla="*/ 0 w 526681"/>
                    <a:gd name="connsiteY0" fmla="*/ 97155 h 457200"/>
                    <a:gd name="connsiteX1" fmla="*/ 98424 w 526681"/>
                    <a:gd name="connsiteY1" fmla="*/ 0 h 457200"/>
                    <a:gd name="connsiteX2" fmla="*/ 468630 w 526681"/>
                    <a:gd name="connsiteY2" fmla="*/ 83820 h 457200"/>
                    <a:gd name="connsiteX3" fmla="*/ 512445 w 526681"/>
                    <a:gd name="connsiteY3" fmla="*/ 230505 h 457200"/>
                    <a:gd name="connsiteX4" fmla="*/ 318135 w 526681"/>
                    <a:gd name="connsiteY4" fmla="*/ 457200 h 457200"/>
                    <a:gd name="connsiteX5" fmla="*/ 93345 w 526681"/>
                    <a:gd name="connsiteY5" fmla="*/ 457200 h 457200"/>
                    <a:gd name="connsiteX6" fmla="*/ 0 w 526681"/>
                    <a:gd name="connsiteY6" fmla="*/ 97155 h 457200"/>
                    <a:gd name="connsiteX0" fmla="*/ 0 w 526681"/>
                    <a:gd name="connsiteY0" fmla="*/ 97155 h 457200"/>
                    <a:gd name="connsiteX1" fmla="*/ 98424 w 526681"/>
                    <a:gd name="connsiteY1" fmla="*/ 0 h 457200"/>
                    <a:gd name="connsiteX2" fmla="*/ 468630 w 526681"/>
                    <a:gd name="connsiteY2" fmla="*/ 83820 h 457200"/>
                    <a:gd name="connsiteX3" fmla="*/ 512445 w 526681"/>
                    <a:gd name="connsiteY3" fmla="*/ 230505 h 457200"/>
                    <a:gd name="connsiteX4" fmla="*/ 318135 w 526681"/>
                    <a:gd name="connsiteY4" fmla="*/ 457200 h 457200"/>
                    <a:gd name="connsiteX5" fmla="*/ 93345 w 526681"/>
                    <a:gd name="connsiteY5" fmla="*/ 457200 h 457200"/>
                    <a:gd name="connsiteX6" fmla="*/ 0 w 526681"/>
                    <a:gd name="connsiteY6" fmla="*/ 97155 h 457200"/>
                    <a:gd name="connsiteX0" fmla="*/ 0 w 526681"/>
                    <a:gd name="connsiteY0" fmla="*/ 97155 h 457200"/>
                    <a:gd name="connsiteX1" fmla="*/ 98424 w 526681"/>
                    <a:gd name="connsiteY1" fmla="*/ 0 h 457200"/>
                    <a:gd name="connsiteX2" fmla="*/ 468630 w 526681"/>
                    <a:gd name="connsiteY2" fmla="*/ 83820 h 457200"/>
                    <a:gd name="connsiteX3" fmla="*/ 512445 w 526681"/>
                    <a:gd name="connsiteY3" fmla="*/ 230505 h 457200"/>
                    <a:gd name="connsiteX4" fmla="*/ 318135 w 526681"/>
                    <a:gd name="connsiteY4" fmla="*/ 457200 h 457200"/>
                    <a:gd name="connsiteX5" fmla="*/ 93345 w 526681"/>
                    <a:gd name="connsiteY5" fmla="*/ 457200 h 457200"/>
                    <a:gd name="connsiteX6" fmla="*/ 0 w 526681"/>
                    <a:gd name="connsiteY6" fmla="*/ 97155 h 457200"/>
                    <a:gd name="connsiteX0" fmla="*/ 154305 w 680986"/>
                    <a:gd name="connsiteY0" fmla="*/ 97155 h 763905"/>
                    <a:gd name="connsiteX1" fmla="*/ 252729 w 680986"/>
                    <a:gd name="connsiteY1" fmla="*/ 0 h 763905"/>
                    <a:gd name="connsiteX2" fmla="*/ 622935 w 680986"/>
                    <a:gd name="connsiteY2" fmla="*/ 83820 h 763905"/>
                    <a:gd name="connsiteX3" fmla="*/ 666750 w 680986"/>
                    <a:gd name="connsiteY3" fmla="*/ 230505 h 763905"/>
                    <a:gd name="connsiteX4" fmla="*/ 472440 w 680986"/>
                    <a:gd name="connsiteY4" fmla="*/ 457200 h 763905"/>
                    <a:gd name="connsiteX5" fmla="*/ 0 w 680986"/>
                    <a:gd name="connsiteY5" fmla="*/ 763905 h 763905"/>
                    <a:gd name="connsiteX6" fmla="*/ 154305 w 680986"/>
                    <a:gd name="connsiteY6" fmla="*/ 97155 h 763905"/>
                    <a:gd name="connsiteX0" fmla="*/ 154305 w 680986"/>
                    <a:gd name="connsiteY0" fmla="*/ 97155 h 763905"/>
                    <a:gd name="connsiteX1" fmla="*/ 252729 w 680986"/>
                    <a:gd name="connsiteY1" fmla="*/ 0 h 763905"/>
                    <a:gd name="connsiteX2" fmla="*/ 622935 w 680986"/>
                    <a:gd name="connsiteY2" fmla="*/ 83820 h 763905"/>
                    <a:gd name="connsiteX3" fmla="*/ 666750 w 680986"/>
                    <a:gd name="connsiteY3" fmla="*/ 230505 h 763905"/>
                    <a:gd name="connsiteX4" fmla="*/ 662305 w 680986"/>
                    <a:gd name="connsiteY4" fmla="*/ 232410 h 763905"/>
                    <a:gd name="connsiteX5" fmla="*/ 472440 w 680986"/>
                    <a:gd name="connsiteY5" fmla="*/ 457200 h 763905"/>
                    <a:gd name="connsiteX6" fmla="*/ 0 w 680986"/>
                    <a:gd name="connsiteY6" fmla="*/ 763905 h 763905"/>
                    <a:gd name="connsiteX7" fmla="*/ 154305 w 680986"/>
                    <a:gd name="connsiteY7" fmla="*/ 97155 h 763905"/>
                    <a:gd name="connsiteX0" fmla="*/ 154305 w 923290"/>
                    <a:gd name="connsiteY0" fmla="*/ 97155 h 763905"/>
                    <a:gd name="connsiteX1" fmla="*/ 252729 w 923290"/>
                    <a:gd name="connsiteY1" fmla="*/ 0 h 763905"/>
                    <a:gd name="connsiteX2" fmla="*/ 622935 w 923290"/>
                    <a:gd name="connsiteY2" fmla="*/ 83820 h 763905"/>
                    <a:gd name="connsiteX3" fmla="*/ 666750 w 923290"/>
                    <a:gd name="connsiteY3" fmla="*/ 230505 h 763905"/>
                    <a:gd name="connsiteX4" fmla="*/ 923290 w 923290"/>
                    <a:gd name="connsiteY4" fmla="*/ 527685 h 763905"/>
                    <a:gd name="connsiteX5" fmla="*/ 472440 w 923290"/>
                    <a:gd name="connsiteY5" fmla="*/ 457200 h 763905"/>
                    <a:gd name="connsiteX6" fmla="*/ 0 w 923290"/>
                    <a:gd name="connsiteY6" fmla="*/ 763905 h 763905"/>
                    <a:gd name="connsiteX7" fmla="*/ 154305 w 923290"/>
                    <a:gd name="connsiteY7" fmla="*/ 97155 h 763905"/>
                    <a:gd name="connsiteX0" fmla="*/ 154305 w 923290"/>
                    <a:gd name="connsiteY0" fmla="*/ 97155 h 763905"/>
                    <a:gd name="connsiteX1" fmla="*/ 252729 w 923290"/>
                    <a:gd name="connsiteY1" fmla="*/ 0 h 763905"/>
                    <a:gd name="connsiteX2" fmla="*/ 622935 w 923290"/>
                    <a:gd name="connsiteY2" fmla="*/ 83820 h 763905"/>
                    <a:gd name="connsiteX3" fmla="*/ 666750 w 923290"/>
                    <a:gd name="connsiteY3" fmla="*/ 230505 h 763905"/>
                    <a:gd name="connsiteX4" fmla="*/ 923290 w 923290"/>
                    <a:gd name="connsiteY4" fmla="*/ 527685 h 763905"/>
                    <a:gd name="connsiteX5" fmla="*/ 923290 w 923290"/>
                    <a:gd name="connsiteY5" fmla="*/ 527685 h 763905"/>
                    <a:gd name="connsiteX6" fmla="*/ 472440 w 923290"/>
                    <a:gd name="connsiteY6" fmla="*/ 457200 h 763905"/>
                    <a:gd name="connsiteX7" fmla="*/ 0 w 923290"/>
                    <a:gd name="connsiteY7" fmla="*/ 763905 h 763905"/>
                    <a:gd name="connsiteX8" fmla="*/ 154305 w 923290"/>
                    <a:gd name="connsiteY8" fmla="*/ 97155 h 763905"/>
                    <a:gd name="connsiteX0" fmla="*/ 154305 w 1290955"/>
                    <a:gd name="connsiteY0" fmla="*/ 97155 h 763905"/>
                    <a:gd name="connsiteX1" fmla="*/ 252729 w 1290955"/>
                    <a:gd name="connsiteY1" fmla="*/ 0 h 763905"/>
                    <a:gd name="connsiteX2" fmla="*/ 622935 w 1290955"/>
                    <a:gd name="connsiteY2" fmla="*/ 83820 h 763905"/>
                    <a:gd name="connsiteX3" fmla="*/ 666750 w 1290955"/>
                    <a:gd name="connsiteY3" fmla="*/ 230505 h 763905"/>
                    <a:gd name="connsiteX4" fmla="*/ 923290 w 1290955"/>
                    <a:gd name="connsiteY4" fmla="*/ 527685 h 763905"/>
                    <a:gd name="connsiteX5" fmla="*/ 1290955 w 1290955"/>
                    <a:gd name="connsiteY5" fmla="*/ 634365 h 763905"/>
                    <a:gd name="connsiteX6" fmla="*/ 472440 w 1290955"/>
                    <a:gd name="connsiteY6" fmla="*/ 457200 h 763905"/>
                    <a:gd name="connsiteX7" fmla="*/ 0 w 1290955"/>
                    <a:gd name="connsiteY7" fmla="*/ 763905 h 763905"/>
                    <a:gd name="connsiteX8" fmla="*/ 154305 w 1290955"/>
                    <a:gd name="connsiteY8" fmla="*/ 97155 h 763905"/>
                    <a:gd name="connsiteX0" fmla="*/ 154305 w 1290955"/>
                    <a:gd name="connsiteY0" fmla="*/ 97155 h 763905"/>
                    <a:gd name="connsiteX1" fmla="*/ 252729 w 1290955"/>
                    <a:gd name="connsiteY1" fmla="*/ 0 h 763905"/>
                    <a:gd name="connsiteX2" fmla="*/ 622935 w 1290955"/>
                    <a:gd name="connsiteY2" fmla="*/ 83820 h 763905"/>
                    <a:gd name="connsiteX3" fmla="*/ 666750 w 1290955"/>
                    <a:gd name="connsiteY3" fmla="*/ 230505 h 763905"/>
                    <a:gd name="connsiteX4" fmla="*/ 923290 w 1290955"/>
                    <a:gd name="connsiteY4" fmla="*/ 527685 h 763905"/>
                    <a:gd name="connsiteX5" fmla="*/ 1290955 w 1290955"/>
                    <a:gd name="connsiteY5" fmla="*/ 634365 h 763905"/>
                    <a:gd name="connsiteX6" fmla="*/ 472440 w 1290955"/>
                    <a:gd name="connsiteY6" fmla="*/ 457200 h 763905"/>
                    <a:gd name="connsiteX7" fmla="*/ 0 w 1290955"/>
                    <a:gd name="connsiteY7" fmla="*/ 763905 h 763905"/>
                    <a:gd name="connsiteX8" fmla="*/ 154305 w 1290955"/>
                    <a:gd name="connsiteY8" fmla="*/ 97155 h 763905"/>
                    <a:gd name="connsiteX0" fmla="*/ 154305 w 1290955"/>
                    <a:gd name="connsiteY0" fmla="*/ 97155 h 763905"/>
                    <a:gd name="connsiteX1" fmla="*/ 252729 w 1290955"/>
                    <a:gd name="connsiteY1" fmla="*/ 0 h 763905"/>
                    <a:gd name="connsiteX2" fmla="*/ 622935 w 1290955"/>
                    <a:gd name="connsiteY2" fmla="*/ 83820 h 763905"/>
                    <a:gd name="connsiteX3" fmla="*/ 666750 w 1290955"/>
                    <a:gd name="connsiteY3" fmla="*/ 230505 h 763905"/>
                    <a:gd name="connsiteX4" fmla="*/ 923290 w 1290955"/>
                    <a:gd name="connsiteY4" fmla="*/ 527685 h 763905"/>
                    <a:gd name="connsiteX5" fmla="*/ 1290955 w 1290955"/>
                    <a:gd name="connsiteY5" fmla="*/ 634365 h 763905"/>
                    <a:gd name="connsiteX6" fmla="*/ 1290955 w 1290955"/>
                    <a:gd name="connsiteY6" fmla="*/ 626745 h 763905"/>
                    <a:gd name="connsiteX7" fmla="*/ 472440 w 1290955"/>
                    <a:gd name="connsiteY7" fmla="*/ 457200 h 763905"/>
                    <a:gd name="connsiteX8" fmla="*/ 0 w 1290955"/>
                    <a:gd name="connsiteY8" fmla="*/ 763905 h 763905"/>
                    <a:gd name="connsiteX9" fmla="*/ 154305 w 1290955"/>
                    <a:gd name="connsiteY9" fmla="*/ 97155 h 763905"/>
                    <a:gd name="connsiteX0" fmla="*/ 154305 w 1290955"/>
                    <a:gd name="connsiteY0" fmla="*/ 97155 h 843915"/>
                    <a:gd name="connsiteX1" fmla="*/ 252729 w 1290955"/>
                    <a:gd name="connsiteY1" fmla="*/ 0 h 843915"/>
                    <a:gd name="connsiteX2" fmla="*/ 622935 w 1290955"/>
                    <a:gd name="connsiteY2" fmla="*/ 83820 h 843915"/>
                    <a:gd name="connsiteX3" fmla="*/ 666750 w 1290955"/>
                    <a:gd name="connsiteY3" fmla="*/ 230505 h 843915"/>
                    <a:gd name="connsiteX4" fmla="*/ 923290 w 1290955"/>
                    <a:gd name="connsiteY4" fmla="*/ 527685 h 843915"/>
                    <a:gd name="connsiteX5" fmla="*/ 1290955 w 1290955"/>
                    <a:gd name="connsiteY5" fmla="*/ 634365 h 843915"/>
                    <a:gd name="connsiteX6" fmla="*/ 1138555 w 1290955"/>
                    <a:gd name="connsiteY6" fmla="*/ 843915 h 843915"/>
                    <a:gd name="connsiteX7" fmla="*/ 472440 w 1290955"/>
                    <a:gd name="connsiteY7" fmla="*/ 457200 h 843915"/>
                    <a:gd name="connsiteX8" fmla="*/ 0 w 1290955"/>
                    <a:gd name="connsiteY8" fmla="*/ 763905 h 843915"/>
                    <a:gd name="connsiteX9" fmla="*/ 154305 w 1290955"/>
                    <a:gd name="connsiteY9" fmla="*/ 97155 h 843915"/>
                    <a:gd name="connsiteX0" fmla="*/ 154305 w 1319735"/>
                    <a:gd name="connsiteY0" fmla="*/ 97155 h 843915"/>
                    <a:gd name="connsiteX1" fmla="*/ 252729 w 1319735"/>
                    <a:gd name="connsiteY1" fmla="*/ 0 h 843915"/>
                    <a:gd name="connsiteX2" fmla="*/ 622935 w 1319735"/>
                    <a:gd name="connsiteY2" fmla="*/ 83820 h 843915"/>
                    <a:gd name="connsiteX3" fmla="*/ 666750 w 1319735"/>
                    <a:gd name="connsiteY3" fmla="*/ 230505 h 843915"/>
                    <a:gd name="connsiteX4" fmla="*/ 923290 w 1319735"/>
                    <a:gd name="connsiteY4" fmla="*/ 527685 h 843915"/>
                    <a:gd name="connsiteX5" fmla="*/ 1290955 w 1319735"/>
                    <a:gd name="connsiteY5" fmla="*/ 634365 h 843915"/>
                    <a:gd name="connsiteX6" fmla="*/ 1138555 w 1319735"/>
                    <a:gd name="connsiteY6" fmla="*/ 843915 h 843915"/>
                    <a:gd name="connsiteX7" fmla="*/ 472440 w 1319735"/>
                    <a:gd name="connsiteY7" fmla="*/ 457200 h 843915"/>
                    <a:gd name="connsiteX8" fmla="*/ 0 w 1319735"/>
                    <a:gd name="connsiteY8" fmla="*/ 763905 h 843915"/>
                    <a:gd name="connsiteX9" fmla="*/ 154305 w 1319735"/>
                    <a:gd name="connsiteY9" fmla="*/ 97155 h 843915"/>
                    <a:gd name="connsiteX0" fmla="*/ 154305 w 1345660"/>
                    <a:gd name="connsiteY0" fmla="*/ 97155 h 858175"/>
                    <a:gd name="connsiteX1" fmla="*/ 252729 w 1345660"/>
                    <a:gd name="connsiteY1" fmla="*/ 0 h 858175"/>
                    <a:gd name="connsiteX2" fmla="*/ 622935 w 1345660"/>
                    <a:gd name="connsiteY2" fmla="*/ 83820 h 858175"/>
                    <a:gd name="connsiteX3" fmla="*/ 666750 w 1345660"/>
                    <a:gd name="connsiteY3" fmla="*/ 230505 h 858175"/>
                    <a:gd name="connsiteX4" fmla="*/ 923290 w 1345660"/>
                    <a:gd name="connsiteY4" fmla="*/ 527685 h 858175"/>
                    <a:gd name="connsiteX5" fmla="*/ 1290955 w 1345660"/>
                    <a:gd name="connsiteY5" fmla="*/ 634365 h 858175"/>
                    <a:gd name="connsiteX6" fmla="*/ 1138555 w 1345660"/>
                    <a:gd name="connsiteY6" fmla="*/ 843915 h 858175"/>
                    <a:gd name="connsiteX7" fmla="*/ 472440 w 1345660"/>
                    <a:gd name="connsiteY7" fmla="*/ 457200 h 858175"/>
                    <a:gd name="connsiteX8" fmla="*/ 0 w 1345660"/>
                    <a:gd name="connsiteY8" fmla="*/ 763905 h 858175"/>
                    <a:gd name="connsiteX9" fmla="*/ 154305 w 1345660"/>
                    <a:gd name="connsiteY9" fmla="*/ 97155 h 858175"/>
                    <a:gd name="connsiteX0" fmla="*/ 154305 w 1347351"/>
                    <a:gd name="connsiteY0" fmla="*/ 97155 h 857284"/>
                    <a:gd name="connsiteX1" fmla="*/ 252729 w 1347351"/>
                    <a:gd name="connsiteY1" fmla="*/ 0 h 857284"/>
                    <a:gd name="connsiteX2" fmla="*/ 622935 w 1347351"/>
                    <a:gd name="connsiteY2" fmla="*/ 83820 h 857284"/>
                    <a:gd name="connsiteX3" fmla="*/ 666750 w 1347351"/>
                    <a:gd name="connsiteY3" fmla="*/ 230505 h 857284"/>
                    <a:gd name="connsiteX4" fmla="*/ 923290 w 1347351"/>
                    <a:gd name="connsiteY4" fmla="*/ 527685 h 857284"/>
                    <a:gd name="connsiteX5" fmla="*/ 1290955 w 1347351"/>
                    <a:gd name="connsiteY5" fmla="*/ 634365 h 857284"/>
                    <a:gd name="connsiteX6" fmla="*/ 1138555 w 1347351"/>
                    <a:gd name="connsiteY6" fmla="*/ 843915 h 857284"/>
                    <a:gd name="connsiteX7" fmla="*/ 472440 w 1347351"/>
                    <a:gd name="connsiteY7" fmla="*/ 457200 h 857284"/>
                    <a:gd name="connsiteX8" fmla="*/ 0 w 1347351"/>
                    <a:gd name="connsiteY8" fmla="*/ 763905 h 857284"/>
                    <a:gd name="connsiteX9" fmla="*/ 154305 w 1347351"/>
                    <a:gd name="connsiteY9" fmla="*/ 97155 h 857284"/>
                    <a:gd name="connsiteX0" fmla="*/ 154305 w 1347351"/>
                    <a:gd name="connsiteY0" fmla="*/ 97155 h 857284"/>
                    <a:gd name="connsiteX1" fmla="*/ 252729 w 1347351"/>
                    <a:gd name="connsiteY1" fmla="*/ 0 h 857284"/>
                    <a:gd name="connsiteX2" fmla="*/ 622935 w 1347351"/>
                    <a:gd name="connsiteY2" fmla="*/ 83820 h 857284"/>
                    <a:gd name="connsiteX3" fmla="*/ 666750 w 1347351"/>
                    <a:gd name="connsiteY3" fmla="*/ 230505 h 857284"/>
                    <a:gd name="connsiteX4" fmla="*/ 923290 w 1347351"/>
                    <a:gd name="connsiteY4" fmla="*/ 527685 h 857284"/>
                    <a:gd name="connsiteX5" fmla="*/ 1290955 w 1347351"/>
                    <a:gd name="connsiteY5" fmla="*/ 634365 h 857284"/>
                    <a:gd name="connsiteX6" fmla="*/ 1138555 w 1347351"/>
                    <a:gd name="connsiteY6" fmla="*/ 843915 h 857284"/>
                    <a:gd name="connsiteX7" fmla="*/ 651510 w 1347351"/>
                    <a:gd name="connsiteY7" fmla="*/ 721995 h 857284"/>
                    <a:gd name="connsiteX8" fmla="*/ 0 w 1347351"/>
                    <a:gd name="connsiteY8" fmla="*/ 763905 h 857284"/>
                    <a:gd name="connsiteX9" fmla="*/ 154305 w 1347351"/>
                    <a:gd name="connsiteY9" fmla="*/ 97155 h 857284"/>
                    <a:gd name="connsiteX0" fmla="*/ 154305 w 1347351"/>
                    <a:gd name="connsiteY0" fmla="*/ 97155 h 802146"/>
                    <a:gd name="connsiteX1" fmla="*/ 252729 w 1347351"/>
                    <a:gd name="connsiteY1" fmla="*/ 0 h 802146"/>
                    <a:gd name="connsiteX2" fmla="*/ 622935 w 1347351"/>
                    <a:gd name="connsiteY2" fmla="*/ 83820 h 802146"/>
                    <a:gd name="connsiteX3" fmla="*/ 666750 w 1347351"/>
                    <a:gd name="connsiteY3" fmla="*/ 230505 h 802146"/>
                    <a:gd name="connsiteX4" fmla="*/ 923290 w 1347351"/>
                    <a:gd name="connsiteY4" fmla="*/ 527685 h 802146"/>
                    <a:gd name="connsiteX5" fmla="*/ 1290955 w 1347351"/>
                    <a:gd name="connsiteY5" fmla="*/ 634365 h 802146"/>
                    <a:gd name="connsiteX6" fmla="*/ 1138555 w 1347351"/>
                    <a:gd name="connsiteY6" fmla="*/ 784860 h 802146"/>
                    <a:gd name="connsiteX7" fmla="*/ 651510 w 1347351"/>
                    <a:gd name="connsiteY7" fmla="*/ 721995 h 802146"/>
                    <a:gd name="connsiteX8" fmla="*/ 0 w 1347351"/>
                    <a:gd name="connsiteY8" fmla="*/ 763905 h 802146"/>
                    <a:gd name="connsiteX9" fmla="*/ 154305 w 1347351"/>
                    <a:gd name="connsiteY9" fmla="*/ 97155 h 802146"/>
                    <a:gd name="connsiteX0" fmla="*/ 154305 w 1346306"/>
                    <a:gd name="connsiteY0" fmla="*/ 97155 h 853673"/>
                    <a:gd name="connsiteX1" fmla="*/ 252729 w 1346306"/>
                    <a:gd name="connsiteY1" fmla="*/ 0 h 853673"/>
                    <a:gd name="connsiteX2" fmla="*/ 622935 w 1346306"/>
                    <a:gd name="connsiteY2" fmla="*/ 83820 h 853673"/>
                    <a:gd name="connsiteX3" fmla="*/ 666750 w 1346306"/>
                    <a:gd name="connsiteY3" fmla="*/ 230505 h 853673"/>
                    <a:gd name="connsiteX4" fmla="*/ 923290 w 1346306"/>
                    <a:gd name="connsiteY4" fmla="*/ 527685 h 853673"/>
                    <a:gd name="connsiteX5" fmla="*/ 1290955 w 1346306"/>
                    <a:gd name="connsiteY5" fmla="*/ 634365 h 853673"/>
                    <a:gd name="connsiteX6" fmla="*/ 1134745 w 1346306"/>
                    <a:gd name="connsiteY6" fmla="*/ 840105 h 853673"/>
                    <a:gd name="connsiteX7" fmla="*/ 651510 w 1346306"/>
                    <a:gd name="connsiteY7" fmla="*/ 721995 h 853673"/>
                    <a:gd name="connsiteX8" fmla="*/ 0 w 1346306"/>
                    <a:gd name="connsiteY8" fmla="*/ 763905 h 853673"/>
                    <a:gd name="connsiteX9" fmla="*/ 154305 w 1346306"/>
                    <a:gd name="connsiteY9" fmla="*/ 97155 h 853673"/>
                    <a:gd name="connsiteX0" fmla="*/ 154305 w 1346306"/>
                    <a:gd name="connsiteY0" fmla="*/ 97155 h 855474"/>
                    <a:gd name="connsiteX1" fmla="*/ 252729 w 1346306"/>
                    <a:gd name="connsiteY1" fmla="*/ 0 h 855474"/>
                    <a:gd name="connsiteX2" fmla="*/ 622935 w 1346306"/>
                    <a:gd name="connsiteY2" fmla="*/ 83820 h 855474"/>
                    <a:gd name="connsiteX3" fmla="*/ 666750 w 1346306"/>
                    <a:gd name="connsiteY3" fmla="*/ 230505 h 855474"/>
                    <a:gd name="connsiteX4" fmla="*/ 923290 w 1346306"/>
                    <a:gd name="connsiteY4" fmla="*/ 527685 h 855474"/>
                    <a:gd name="connsiteX5" fmla="*/ 1290955 w 1346306"/>
                    <a:gd name="connsiteY5" fmla="*/ 634365 h 855474"/>
                    <a:gd name="connsiteX6" fmla="*/ 1134745 w 1346306"/>
                    <a:gd name="connsiteY6" fmla="*/ 840105 h 855474"/>
                    <a:gd name="connsiteX7" fmla="*/ 651510 w 1346306"/>
                    <a:gd name="connsiteY7" fmla="*/ 721995 h 855474"/>
                    <a:gd name="connsiteX8" fmla="*/ 0 w 1346306"/>
                    <a:gd name="connsiteY8" fmla="*/ 763905 h 855474"/>
                    <a:gd name="connsiteX9" fmla="*/ 154305 w 1346306"/>
                    <a:gd name="connsiteY9" fmla="*/ 97155 h 855474"/>
                    <a:gd name="connsiteX0" fmla="*/ 154305 w 1346306"/>
                    <a:gd name="connsiteY0" fmla="*/ 97155 h 855474"/>
                    <a:gd name="connsiteX1" fmla="*/ 252729 w 1346306"/>
                    <a:gd name="connsiteY1" fmla="*/ 0 h 855474"/>
                    <a:gd name="connsiteX2" fmla="*/ 622935 w 1346306"/>
                    <a:gd name="connsiteY2" fmla="*/ 83820 h 855474"/>
                    <a:gd name="connsiteX3" fmla="*/ 666750 w 1346306"/>
                    <a:gd name="connsiteY3" fmla="*/ 230505 h 855474"/>
                    <a:gd name="connsiteX4" fmla="*/ 923290 w 1346306"/>
                    <a:gd name="connsiteY4" fmla="*/ 527685 h 855474"/>
                    <a:gd name="connsiteX5" fmla="*/ 1290955 w 1346306"/>
                    <a:gd name="connsiteY5" fmla="*/ 634365 h 855474"/>
                    <a:gd name="connsiteX6" fmla="*/ 1134745 w 1346306"/>
                    <a:gd name="connsiteY6" fmla="*/ 840105 h 855474"/>
                    <a:gd name="connsiteX7" fmla="*/ 1061085 w 1346306"/>
                    <a:gd name="connsiteY7" fmla="*/ 847725 h 855474"/>
                    <a:gd name="connsiteX8" fmla="*/ 0 w 1346306"/>
                    <a:gd name="connsiteY8" fmla="*/ 763905 h 855474"/>
                    <a:gd name="connsiteX9" fmla="*/ 154305 w 1346306"/>
                    <a:gd name="connsiteY9" fmla="*/ 97155 h 855474"/>
                    <a:gd name="connsiteX0" fmla="*/ 154305 w 1346306"/>
                    <a:gd name="connsiteY0" fmla="*/ 97155 h 855474"/>
                    <a:gd name="connsiteX1" fmla="*/ 252729 w 1346306"/>
                    <a:gd name="connsiteY1" fmla="*/ 0 h 855474"/>
                    <a:gd name="connsiteX2" fmla="*/ 622935 w 1346306"/>
                    <a:gd name="connsiteY2" fmla="*/ 83820 h 855474"/>
                    <a:gd name="connsiteX3" fmla="*/ 666750 w 1346306"/>
                    <a:gd name="connsiteY3" fmla="*/ 230505 h 855474"/>
                    <a:gd name="connsiteX4" fmla="*/ 923290 w 1346306"/>
                    <a:gd name="connsiteY4" fmla="*/ 527685 h 855474"/>
                    <a:gd name="connsiteX5" fmla="*/ 1290955 w 1346306"/>
                    <a:gd name="connsiteY5" fmla="*/ 634365 h 855474"/>
                    <a:gd name="connsiteX6" fmla="*/ 1134745 w 1346306"/>
                    <a:gd name="connsiteY6" fmla="*/ 840105 h 855474"/>
                    <a:gd name="connsiteX7" fmla="*/ 1061085 w 1346306"/>
                    <a:gd name="connsiteY7" fmla="*/ 847725 h 855474"/>
                    <a:gd name="connsiteX8" fmla="*/ 1062354 w 1346306"/>
                    <a:gd name="connsiteY8" fmla="*/ 851534 h 855474"/>
                    <a:gd name="connsiteX9" fmla="*/ 0 w 1346306"/>
                    <a:gd name="connsiteY9" fmla="*/ 763905 h 855474"/>
                    <a:gd name="connsiteX10" fmla="*/ 154305 w 1346306"/>
                    <a:gd name="connsiteY10" fmla="*/ 97155 h 855474"/>
                    <a:gd name="connsiteX0" fmla="*/ 154305 w 1346306"/>
                    <a:gd name="connsiteY0" fmla="*/ 97155 h 855474"/>
                    <a:gd name="connsiteX1" fmla="*/ 252729 w 1346306"/>
                    <a:gd name="connsiteY1" fmla="*/ 0 h 855474"/>
                    <a:gd name="connsiteX2" fmla="*/ 622935 w 1346306"/>
                    <a:gd name="connsiteY2" fmla="*/ 83820 h 855474"/>
                    <a:gd name="connsiteX3" fmla="*/ 666750 w 1346306"/>
                    <a:gd name="connsiteY3" fmla="*/ 230505 h 855474"/>
                    <a:gd name="connsiteX4" fmla="*/ 923290 w 1346306"/>
                    <a:gd name="connsiteY4" fmla="*/ 527685 h 855474"/>
                    <a:gd name="connsiteX5" fmla="*/ 1290955 w 1346306"/>
                    <a:gd name="connsiteY5" fmla="*/ 634365 h 855474"/>
                    <a:gd name="connsiteX6" fmla="*/ 1134745 w 1346306"/>
                    <a:gd name="connsiteY6" fmla="*/ 840105 h 855474"/>
                    <a:gd name="connsiteX7" fmla="*/ 1061085 w 1346306"/>
                    <a:gd name="connsiteY7" fmla="*/ 847725 h 855474"/>
                    <a:gd name="connsiteX8" fmla="*/ 658494 w 1346306"/>
                    <a:gd name="connsiteY8" fmla="*/ 729614 h 855474"/>
                    <a:gd name="connsiteX9" fmla="*/ 0 w 1346306"/>
                    <a:gd name="connsiteY9" fmla="*/ 763905 h 855474"/>
                    <a:gd name="connsiteX10" fmla="*/ 154305 w 1346306"/>
                    <a:gd name="connsiteY10" fmla="*/ 97155 h 855474"/>
                    <a:gd name="connsiteX0" fmla="*/ 154305 w 1346306"/>
                    <a:gd name="connsiteY0" fmla="*/ 97155 h 855474"/>
                    <a:gd name="connsiteX1" fmla="*/ 252729 w 1346306"/>
                    <a:gd name="connsiteY1" fmla="*/ 0 h 855474"/>
                    <a:gd name="connsiteX2" fmla="*/ 622935 w 1346306"/>
                    <a:gd name="connsiteY2" fmla="*/ 83820 h 855474"/>
                    <a:gd name="connsiteX3" fmla="*/ 666750 w 1346306"/>
                    <a:gd name="connsiteY3" fmla="*/ 230505 h 855474"/>
                    <a:gd name="connsiteX4" fmla="*/ 923290 w 1346306"/>
                    <a:gd name="connsiteY4" fmla="*/ 527685 h 855474"/>
                    <a:gd name="connsiteX5" fmla="*/ 1290955 w 1346306"/>
                    <a:gd name="connsiteY5" fmla="*/ 634365 h 855474"/>
                    <a:gd name="connsiteX6" fmla="*/ 1134745 w 1346306"/>
                    <a:gd name="connsiteY6" fmla="*/ 840105 h 855474"/>
                    <a:gd name="connsiteX7" fmla="*/ 1061085 w 1346306"/>
                    <a:gd name="connsiteY7" fmla="*/ 847725 h 855474"/>
                    <a:gd name="connsiteX8" fmla="*/ 658494 w 1346306"/>
                    <a:gd name="connsiteY8" fmla="*/ 729614 h 855474"/>
                    <a:gd name="connsiteX9" fmla="*/ 654684 w 1346306"/>
                    <a:gd name="connsiteY9" fmla="*/ 727709 h 855474"/>
                    <a:gd name="connsiteX10" fmla="*/ 0 w 1346306"/>
                    <a:gd name="connsiteY10" fmla="*/ 763905 h 855474"/>
                    <a:gd name="connsiteX11" fmla="*/ 154305 w 1346306"/>
                    <a:gd name="connsiteY11" fmla="*/ 97155 h 855474"/>
                    <a:gd name="connsiteX0" fmla="*/ 154305 w 1346306"/>
                    <a:gd name="connsiteY0" fmla="*/ 97155 h 855474"/>
                    <a:gd name="connsiteX1" fmla="*/ 252729 w 1346306"/>
                    <a:gd name="connsiteY1" fmla="*/ 0 h 855474"/>
                    <a:gd name="connsiteX2" fmla="*/ 622935 w 1346306"/>
                    <a:gd name="connsiteY2" fmla="*/ 83820 h 855474"/>
                    <a:gd name="connsiteX3" fmla="*/ 666750 w 1346306"/>
                    <a:gd name="connsiteY3" fmla="*/ 230505 h 855474"/>
                    <a:gd name="connsiteX4" fmla="*/ 923290 w 1346306"/>
                    <a:gd name="connsiteY4" fmla="*/ 527685 h 855474"/>
                    <a:gd name="connsiteX5" fmla="*/ 1290955 w 1346306"/>
                    <a:gd name="connsiteY5" fmla="*/ 634365 h 855474"/>
                    <a:gd name="connsiteX6" fmla="*/ 1134745 w 1346306"/>
                    <a:gd name="connsiteY6" fmla="*/ 840105 h 855474"/>
                    <a:gd name="connsiteX7" fmla="*/ 1061085 w 1346306"/>
                    <a:gd name="connsiteY7" fmla="*/ 847725 h 855474"/>
                    <a:gd name="connsiteX8" fmla="*/ 658494 w 1346306"/>
                    <a:gd name="connsiteY8" fmla="*/ 729614 h 855474"/>
                    <a:gd name="connsiteX9" fmla="*/ 582294 w 1346306"/>
                    <a:gd name="connsiteY9" fmla="*/ 647699 h 855474"/>
                    <a:gd name="connsiteX10" fmla="*/ 0 w 1346306"/>
                    <a:gd name="connsiteY10" fmla="*/ 763905 h 855474"/>
                    <a:gd name="connsiteX11" fmla="*/ 154305 w 1346306"/>
                    <a:gd name="connsiteY11" fmla="*/ 97155 h 855474"/>
                    <a:gd name="connsiteX0" fmla="*/ 154305 w 1346306"/>
                    <a:gd name="connsiteY0" fmla="*/ 97155 h 855474"/>
                    <a:gd name="connsiteX1" fmla="*/ 252729 w 1346306"/>
                    <a:gd name="connsiteY1" fmla="*/ 0 h 855474"/>
                    <a:gd name="connsiteX2" fmla="*/ 622935 w 1346306"/>
                    <a:gd name="connsiteY2" fmla="*/ 83820 h 855474"/>
                    <a:gd name="connsiteX3" fmla="*/ 666750 w 1346306"/>
                    <a:gd name="connsiteY3" fmla="*/ 230505 h 855474"/>
                    <a:gd name="connsiteX4" fmla="*/ 923290 w 1346306"/>
                    <a:gd name="connsiteY4" fmla="*/ 527685 h 855474"/>
                    <a:gd name="connsiteX5" fmla="*/ 1290955 w 1346306"/>
                    <a:gd name="connsiteY5" fmla="*/ 634365 h 855474"/>
                    <a:gd name="connsiteX6" fmla="*/ 1134745 w 1346306"/>
                    <a:gd name="connsiteY6" fmla="*/ 840105 h 855474"/>
                    <a:gd name="connsiteX7" fmla="*/ 1061085 w 1346306"/>
                    <a:gd name="connsiteY7" fmla="*/ 847725 h 855474"/>
                    <a:gd name="connsiteX8" fmla="*/ 658494 w 1346306"/>
                    <a:gd name="connsiteY8" fmla="*/ 729614 h 855474"/>
                    <a:gd name="connsiteX9" fmla="*/ 582294 w 1346306"/>
                    <a:gd name="connsiteY9" fmla="*/ 647699 h 855474"/>
                    <a:gd name="connsiteX10" fmla="*/ 586104 w 1346306"/>
                    <a:gd name="connsiteY10" fmla="*/ 645794 h 855474"/>
                    <a:gd name="connsiteX11" fmla="*/ 0 w 1346306"/>
                    <a:gd name="connsiteY11" fmla="*/ 763905 h 855474"/>
                    <a:gd name="connsiteX12" fmla="*/ 154305 w 1346306"/>
                    <a:gd name="connsiteY12" fmla="*/ 97155 h 855474"/>
                    <a:gd name="connsiteX0" fmla="*/ 154305 w 1346306"/>
                    <a:gd name="connsiteY0" fmla="*/ 97155 h 941069"/>
                    <a:gd name="connsiteX1" fmla="*/ 252729 w 1346306"/>
                    <a:gd name="connsiteY1" fmla="*/ 0 h 941069"/>
                    <a:gd name="connsiteX2" fmla="*/ 622935 w 1346306"/>
                    <a:gd name="connsiteY2" fmla="*/ 83820 h 941069"/>
                    <a:gd name="connsiteX3" fmla="*/ 666750 w 1346306"/>
                    <a:gd name="connsiteY3" fmla="*/ 230505 h 941069"/>
                    <a:gd name="connsiteX4" fmla="*/ 923290 w 1346306"/>
                    <a:gd name="connsiteY4" fmla="*/ 527685 h 941069"/>
                    <a:gd name="connsiteX5" fmla="*/ 1290955 w 1346306"/>
                    <a:gd name="connsiteY5" fmla="*/ 634365 h 941069"/>
                    <a:gd name="connsiteX6" fmla="*/ 1134745 w 1346306"/>
                    <a:gd name="connsiteY6" fmla="*/ 840105 h 941069"/>
                    <a:gd name="connsiteX7" fmla="*/ 1061085 w 1346306"/>
                    <a:gd name="connsiteY7" fmla="*/ 847725 h 941069"/>
                    <a:gd name="connsiteX8" fmla="*/ 658494 w 1346306"/>
                    <a:gd name="connsiteY8" fmla="*/ 729614 h 941069"/>
                    <a:gd name="connsiteX9" fmla="*/ 582294 w 1346306"/>
                    <a:gd name="connsiteY9" fmla="*/ 647699 h 941069"/>
                    <a:gd name="connsiteX10" fmla="*/ 506094 w 1346306"/>
                    <a:gd name="connsiteY10" fmla="*/ 941069 h 941069"/>
                    <a:gd name="connsiteX11" fmla="*/ 0 w 1346306"/>
                    <a:gd name="connsiteY11" fmla="*/ 763905 h 941069"/>
                    <a:gd name="connsiteX12" fmla="*/ 154305 w 1346306"/>
                    <a:gd name="connsiteY12" fmla="*/ 97155 h 941069"/>
                    <a:gd name="connsiteX0" fmla="*/ 154305 w 1346306"/>
                    <a:gd name="connsiteY0" fmla="*/ 97155 h 941069"/>
                    <a:gd name="connsiteX1" fmla="*/ 252729 w 1346306"/>
                    <a:gd name="connsiteY1" fmla="*/ 0 h 941069"/>
                    <a:gd name="connsiteX2" fmla="*/ 622935 w 1346306"/>
                    <a:gd name="connsiteY2" fmla="*/ 83820 h 941069"/>
                    <a:gd name="connsiteX3" fmla="*/ 666750 w 1346306"/>
                    <a:gd name="connsiteY3" fmla="*/ 230505 h 941069"/>
                    <a:gd name="connsiteX4" fmla="*/ 923290 w 1346306"/>
                    <a:gd name="connsiteY4" fmla="*/ 527685 h 941069"/>
                    <a:gd name="connsiteX5" fmla="*/ 1290955 w 1346306"/>
                    <a:gd name="connsiteY5" fmla="*/ 634365 h 941069"/>
                    <a:gd name="connsiteX6" fmla="*/ 1134745 w 1346306"/>
                    <a:gd name="connsiteY6" fmla="*/ 840105 h 941069"/>
                    <a:gd name="connsiteX7" fmla="*/ 1061085 w 1346306"/>
                    <a:gd name="connsiteY7" fmla="*/ 847725 h 941069"/>
                    <a:gd name="connsiteX8" fmla="*/ 658494 w 1346306"/>
                    <a:gd name="connsiteY8" fmla="*/ 729614 h 941069"/>
                    <a:gd name="connsiteX9" fmla="*/ 572769 w 1346306"/>
                    <a:gd name="connsiteY9" fmla="*/ 645794 h 941069"/>
                    <a:gd name="connsiteX10" fmla="*/ 506094 w 1346306"/>
                    <a:gd name="connsiteY10" fmla="*/ 941069 h 941069"/>
                    <a:gd name="connsiteX11" fmla="*/ 0 w 1346306"/>
                    <a:gd name="connsiteY11" fmla="*/ 763905 h 941069"/>
                    <a:gd name="connsiteX12" fmla="*/ 154305 w 1346306"/>
                    <a:gd name="connsiteY12" fmla="*/ 97155 h 941069"/>
                    <a:gd name="connsiteX0" fmla="*/ 154305 w 1346306"/>
                    <a:gd name="connsiteY0" fmla="*/ 97155 h 941069"/>
                    <a:gd name="connsiteX1" fmla="*/ 252729 w 1346306"/>
                    <a:gd name="connsiteY1" fmla="*/ 0 h 941069"/>
                    <a:gd name="connsiteX2" fmla="*/ 622935 w 1346306"/>
                    <a:gd name="connsiteY2" fmla="*/ 83820 h 941069"/>
                    <a:gd name="connsiteX3" fmla="*/ 666750 w 1346306"/>
                    <a:gd name="connsiteY3" fmla="*/ 230505 h 941069"/>
                    <a:gd name="connsiteX4" fmla="*/ 923290 w 1346306"/>
                    <a:gd name="connsiteY4" fmla="*/ 527685 h 941069"/>
                    <a:gd name="connsiteX5" fmla="*/ 1290955 w 1346306"/>
                    <a:gd name="connsiteY5" fmla="*/ 634365 h 941069"/>
                    <a:gd name="connsiteX6" fmla="*/ 1134745 w 1346306"/>
                    <a:gd name="connsiteY6" fmla="*/ 840105 h 941069"/>
                    <a:gd name="connsiteX7" fmla="*/ 1061085 w 1346306"/>
                    <a:gd name="connsiteY7" fmla="*/ 847725 h 941069"/>
                    <a:gd name="connsiteX8" fmla="*/ 658494 w 1346306"/>
                    <a:gd name="connsiteY8" fmla="*/ 729614 h 941069"/>
                    <a:gd name="connsiteX9" fmla="*/ 572769 w 1346306"/>
                    <a:gd name="connsiteY9" fmla="*/ 626744 h 941069"/>
                    <a:gd name="connsiteX10" fmla="*/ 506094 w 1346306"/>
                    <a:gd name="connsiteY10" fmla="*/ 941069 h 941069"/>
                    <a:gd name="connsiteX11" fmla="*/ 0 w 1346306"/>
                    <a:gd name="connsiteY11" fmla="*/ 763905 h 941069"/>
                    <a:gd name="connsiteX12" fmla="*/ 154305 w 1346306"/>
                    <a:gd name="connsiteY12" fmla="*/ 97155 h 941069"/>
                    <a:gd name="connsiteX0" fmla="*/ 154305 w 1346306"/>
                    <a:gd name="connsiteY0" fmla="*/ 97155 h 941069"/>
                    <a:gd name="connsiteX1" fmla="*/ 252729 w 1346306"/>
                    <a:gd name="connsiteY1" fmla="*/ 0 h 941069"/>
                    <a:gd name="connsiteX2" fmla="*/ 622935 w 1346306"/>
                    <a:gd name="connsiteY2" fmla="*/ 83820 h 941069"/>
                    <a:gd name="connsiteX3" fmla="*/ 666750 w 1346306"/>
                    <a:gd name="connsiteY3" fmla="*/ 230505 h 941069"/>
                    <a:gd name="connsiteX4" fmla="*/ 923290 w 1346306"/>
                    <a:gd name="connsiteY4" fmla="*/ 527685 h 941069"/>
                    <a:gd name="connsiteX5" fmla="*/ 1290955 w 1346306"/>
                    <a:gd name="connsiteY5" fmla="*/ 634365 h 941069"/>
                    <a:gd name="connsiteX6" fmla="*/ 1134745 w 1346306"/>
                    <a:gd name="connsiteY6" fmla="*/ 840105 h 941069"/>
                    <a:gd name="connsiteX7" fmla="*/ 1061085 w 1346306"/>
                    <a:gd name="connsiteY7" fmla="*/ 847725 h 941069"/>
                    <a:gd name="connsiteX8" fmla="*/ 658494 w 1346306"/>
                    <a:gd name="connsiteY8" fmla="*/ 729614 h 941069"/>
                    <a:gd name="connsiteX9" fmla="*/ 574674 w 1346306"/>
                    <a:gd name="connsiteY9" fmla="*/ 641984 h 941069"/>
                    <a:gd name="connsiteX10" fmla="*/ 506094 w 1346306"/>
                    <a:gd name="connsiteY10" fmla="*/ 941069 h 941069"/>
                    <a:gd name="connsiteX11" fmla="*/ 0 w 1346306"/>
                    <a:gd name="connsiteY11" fmla="*/ 763905 h 941069"/>
                    <a:gd name="connsiteX12" fmla="*/ 154305 w 1346306"/>
                    <a:gd name="connsiteY12" fmla="*/ 97155 h 941069"/>
                    <a:gd name="connsiteX0" fmla="*/ 154305 w 1346306"/>
                    <a:gd name="connsiteY0" fmla="*/ 97155 h 941069"/>
                    <a:gd name="connsiteX1" fmla="*/ 252729 w 1346306"/>
                    <a:gd name="connsiteY1" fmla="*/ 0 h 941069"/>
                    <a:gd name="connsiteX2" fmla="*/ 622935 w 1346306"/>
                    <a:gd name="connsiteY2" fmla="*/ 83820 h 941069"/>
                    <a:gd name="connsiteX3" fmla="*/ 666750 w 1346306"/>
                    <a:gd name="connsiteY3" fmla="*/ 230505 h 941069"/>
                    <a:gd name="connsiteX4" fmla="*/ 923290 w 1346306"/>
                    <a:gd name="connsiteY4" fmla="*/ 527685 h 941069"/>
                    <a:gd name="connsiteX5" fmla="*/ 1290955 w 1346306"/>
                    <a:gd name="connsiteY5" fmla="*/ 634365 h 941069"/>
                    <a:gd name="connsiteX6" fmla="*/ 1134745 w 1346306"/>
                    <a:gd name="connsiteY6" fmla="*/ 840105 h 941069"/>
                    <a:gd name="connsiteX7" fmla="*/ 1061085 w 1346306"/>
                    <a:gd name="connsiteY7" fmla="*/ 847725 h 941069"/>
                    <a:gd name="connsiteX8" fmla="*/ 658494 w 1346306"/>
                    <a:gd name="connsiteY8" fmla="*/ 729614 h 941069"/>
                    <a:gd name="connsiteX9" fmla="*/ 574674 w 1346306"/>
                    <a:gd name="connsiteY9" fmla="*/ 641984 h 941069"/>
                    <a:gd name="connsiteX10" fmla="*/ 506094 w 1346306"/>
                    <a:gd name="connsiteY10" fmla="*/ 941069 h 941069"/>
                    <a:gd name="connsiteX11" fmla="*/ 509904 w 1346306"/>
                    <a:gd name="connsiteY11" fmla="*/ 939164 h 941069"/>
                    <a:gd name="connsiteX12" fmla="*/ 0 w 1346306"/>
                    <a:gd name="connsiteY12" fmla="*/ 763905 h 941069"/>
                    <a:gd name="connsiteX13" fmla="*/ 154305 w 1346306"/>
                    <a:gd name="connsiteY13" fmla="*/ 97155 h 941069"/>
                    <a:gd name="connsiteX0" fmla="*/ 154305 w 1346306"/>
                    <a:gd name="connsiteY0" fmla="*/ 97155 h 1383029"/>
                    <a:gd name="connsiteX1" fmla="*/ 252729 w 1346306"/>
                    <a:gd name="connsiteY1" fmla="*/ 0 h 1383029"/>
                    <a:gd name="connsiteX2" fmla="*/ 622935 w 1346306"/>
                    <a:gd name="connsiteY2" fmla="*/ 83820 h 1383029"/>
                    <a:gd name="connsiteX3" fmla="*/ 666750 w 1346306"/>
                    <a:gd name="connsiteY3" fmla="*/ 230505 h 1383029"/>
                    <a:gd name="connsiteX4" fmla="*/ 923290 w 1346306"/>
                    <a:gd name="connsiteY4" fmla="*/ 527685 h 1383029"/>
                    <a:gd name="connsiteX5" fmla="*/ 1290955 w 1346306"/>
                    <a:gd name="connsiteY5" fmla="*/ 634365 h 1383029"/>
                    <a:gd name="connsiteX6" fmla="*/ 1134745 w 1346306"/>
                    <a:gd name="connsiteY6" fmla="*/ 840105 h 1383029"/>
                    <a:gd name="connsiteX7" fmla="*/ 1061085 w 1346306"/>
                    <a:gd name="connsiteY7" fmla="*/ 847725 h 1383029"/>
                    <a:gd name="connsiteX8" fmla="*/ 658494 w 1346306"/>
                    <a:gd name="connsiteY8" fmla="*/ 729614 h 1383029"/>
                    <a:gd name="connsiteX9" fmla="*/ 574674 w 1346306"/>
                    <a:gd name="connsiteY9" fmla="*/ 641984 h 1383029"/>
                    <a:gd name="connsiteX10" fmla="*/ 506094 w 1346306"/>
                    <a:gd name="connsiteY10" fmla="*/ 941069 h 1383029"/>
                    <a:gd name="connsiteX11" fmla="*/ 768984 w 1346306"/>
                    <a:gd name="connsiteY11" fmla="*/ 1383029 h 1383029"/>
                    <a:gd name="connsiteX12" fmla="*/ 0 w 1346306"/>
                    <a:gd name="connsiteY12" fmla="*/ 763905 h 1383029"/>
                    <a:gd name="connsiteX13" fmla="*/ 154305 w 1346306"/>
                    <a:gd name="connsiteY13" fmla="*/ 97155 h 1383029"/>
                    <a:gd name="connsiteX0" fmla="*/ 154305 w 1346306"/>
                    <a:gd name="connsiteY0" fmla="*/ 97155 h 1383029"/>
                    <a:gd name="connsiteX1" fmla="*/ 252729 w 1346306"/>
                    <a:gd name="connsiteY1" fmla="*/ 0 h 1383029"/>
                    <a:gd name="connsiteX2" fmla="*/ 622935 w 1346306"/>
                    <a:gd name="connsiteY2" fmla="*/ 83820 h 1383029"/>
                    <a:gd name="connsiteX3" fmla="*/ 666750 w 1346306"/>
                    <a:gd name="connsiteY3" fmla="*/ 230505 h 1383029"/>
                    <a:gd name="connsiteX4" fmla="*/ 923290 w 1346306"/>
                    <a:gd name="connsiteY4" fmla="*/ 527685 h 1383029"/>
                    <a:gd name="connsiteX5" fmla="*/ 1290955 w 1346306"/>
                    <a:gd name="connsiteY5" fmla="*/ 634365 h 1383029"/>
                    <a:gd name="connsiteX6" fmla="*/ 1134745 w 1346306"/>
                    <a:gd name="connsiteY6" fmla="*/ 840105 h 1383029"/>
                    <a:gd name="connsiteX7" fmla="*/ 1061085 w 1346306"/>
                    <a:gd name="connsiteY7" fmla="*/ 847725 h 1383029"/>
                    <a:gd name="connsiteX8" fmla="*/ 658494 w 1346306"/>
                    <a:gd name="connsiteY8" fmla="*/ 729614 h 1383029"/>
                    <a:gd name="connsiteX9" fmla="*/ 574674 w 1346306"/>
                    <a:gd name="connsiteY9" fmla="*/ 641984 h 1383029"/>
                    <a:gd name="connsiteX10" fmla="*/ 506094 w 1346306"/>
                    <a:gd name="connsiteY10" fmla="*/ 941069 h 1383029"/>
                    <a:gd name="connsiteX11" fmla="*/ 768984 w 1346306"/>
                    <a:gd name="connsiteY11" fmla="*/ 1383029 h 1383029"/>
                    <a:gd name="connsiteX12" fmla="*/ 765174 w 1346306"/>
                    <a:gd name="connsiteY12" fmla="*/ 1379219 h 1383029"/>
                    <a:gd name="connsiteX13" fmla="*/ 0 w 1346306"/>
                    <a:gd name="connsiteY13" fmla="*/ 763905 h 1383029"/>
                    <a:gd name="connsiteX14" fmla="*/ 154305 w 1346306"/>
                    <a:gd name="connsiteY14" fmla="*/ 97155 h 1383029"/>
                    <a:gd name="connsiteX0" fmla="*/ 154305 w 1346306"/>
                    <a:gd name="connsiteY0" fmla="*/ 97155 h 1522094"/>
                    <a:gd name="connsiteX1" fmla="*/ 252729 w 1346306"/>
                    <a:gd name="connsiteY1" fmla="*/ 0 h 1522094"/>
                    <a:gd name="connsiteX2" fmla="*/ 622935 w 1346306"/>
                    <a:gd name="connsiteY2" fmla="*/ 83820 h 1522094"/>
                    <a:gd name="connsiteX3" fmla="*/ 666750 w 1346306"/>
                    <a:gd name="connsiteY3" fmla="*/ 230505 h 1522094"/>
                    <a:gd name="connsiteX4" fmla="*/ 923290 w 1346306"/>
                    <a:gd name="connsiteY4" fmla="*/ 527685 h 1522094"/>
                    <a:gd name="connsiteX5" fmla="*/ 1290955 w 1346306"/>
                    <a:gd name="connsiteY5" fmla="*/ 634365 h 1522094"/>
                    <a:gd name="connsiteX6" fmla="*/ 1134745 w 1346306"/>
                    <a:gd name="connsiteY6" fmla="*/ 840105 h 1522094"/>
                    <a:gd name="connsiteX7" fmla="*/ 1061085 w 1346306"/>
                    <a:gd name="connsiteY7" fmla="*/ 847725 h 1522094"/>
                    <a:gd name="connsiteX8" fmla="*/ 658494 w 1346306"/>
                    <a:gd name="connsiteY8" fmla="*/ 729614 h 1522094"/>
                    <a:gd name="connsiteX9" fmla="*/ 574674 w 1346306"/>
                    <a:gd name="connsiteY9" fmla="*/ 641984 h 1522094"/>
                    <a:gd name="connsiteX10" fmla="*/ 506094 w 1346306"/>
                    <a:gd name="connsiteY10" fmla="*/ 941069 h 1522094"/>
                    <a:gd name="connsiteX11" fmla="*/ 768984 w 1346306"/>
                    <a:gd name="connsiteY11" fmla="*/ 1383029 h 1522094"/>
                    <a:gd name="connsiteX12" fmla="*/ 734694 w 1346306"/>
                    <a:gd name="connsiteY12" fmla="*/ 1522094 h 1522094"/>
                    <a:gd name="connsiteX13" fmla="*/ 0 w 1346306"/>
                    <a:gd name="connsiteY13" fmla="*/ 763905 h 1522094"/>
                    <a:gd name="connsiteX14" fmla="*/ 154305 w 1346306"/>
                    <a:gd name="connsiteY14" fmla="*/ 97155 h 1522094"/>
                    <a:gd name="connsiteX0" fmla="*/ 154305 w 1346306"/>
                    <a:gd name="connsiteY0" fmla="*/ 97155 h 1522094"/>
                    <a:gd name="connsiteX1" fmla="*/ 252729 w 1346306"/>
                    <a:gd name="connsiteY1" fmla="*/ 0 h 1522094"/>
                    <a:gd name="connsiteX2" fmla="*/ 622935 w 1346306"/>
                    <a:gd name="connsiteY2" fmla="*/ 83820 h 1522094"/>
                    <a:gd name="connsiteX3" fmla="*/ 666750 w 1346306"/>
                    <a:gd name="connsiteY3" fmla="*/ 230505 h 1522094"/>
                    <a:gd name="connsiteX4" fmla="*/ 923290 w 1346306"/>
                    <a:gd name="connsiteY4" fmla="*/ 527685 h 1522094"/>
                    <a:gd name="connsiteX5" fmla="*/ 1290955 w 1346306"/>
                    <a:gd name="connsiteY5" fmla="*/ 634365 h 1522094"/>
                    <a:gd name="connsiteX6" fmla="*/ 1134745 w 1346306"/>
                    <a:gd name="connsiteY6" fmla="*/ 840105 h 1522094"/>
                    <a:gd name="connsiteX7" fmla="*/ 1061085 w 1346306"/>
                    <a:gd name="connsiteY7" fmla="*/ 847725 h 1522094"/>
                    <a:gd name="connsiteX8" fmla="*/ 658494 w 1346306"/>
                    <a:gd name="connsiteY8" fmla="*/ 729614 h 1522094"/>
                    <a:gd name="connsiteX9" fmla="*/ 574674 w 1346306"/>
                    <a:gd name="connsiteY9" fmla="*/ 641984 h 1522094"/>
                    <a:gd name="connsiteX10" fmla="*/ 506094 w 1346306"/>
                    <a:gd name="connsiteY10" fmla="*/ 941069 h 1522094"/>
                    <a:gd name="connsiteX11" fmla="*/ 768984 w 1346306"/>
                    <a:gd name="connsiteY11" fmla="*/ 1383029 h 1522094"/>
                    <a:gd name="connsiteX12" fmla="*/ 734694 w 1346306"/>
                    <a:gd name="connsiteY12" fmla="*/ 1522094 h 1522094"/>
                    <a:gd name="connsiteX13" fmla="*/ 0 w 1346306"/>
                    <a:gd name="connsiteY13" fmla="*/ 763905 h 1522094"/>
                    <a:gd name="connsiteX14" fmla="*/ 154305 w 1346306"/>
                    <a:gd name="connsiteY14" fmla="*/ 97155 h 1522094"/>
                    <a:gd name="connsiteX0" fmla="*/ 154305 w 1346306"/>
                    <a:gd name="connsiteY0" fmla="*/ 97155 h 1522094"/>
                    <a:gd name="connsiteX1" fmla="*/ 252729 w 1346306"/>
                    <a:gd name="connsiteY1" fmla="*/ 0 h 1522094"/>
                    <a:gd name="connsiteX2" fmla="*/ 622935 w 1346306"/>
                    <a:gd name="connsiteY2" fmla="*/ 83820 h 1522094"/>
                    <a:gd name="connsiteX3" fmla="*/ 666750 w 1346306"/>
                    <a:gd name="connsiteY3" fmla="*/ 230505 h 1522094"/>
                    <a:gd name="connsiteX4" fmla="*/ 923290 w 1346306"/>
                    <a:gd name="connsiteY4" fmla="*/ 527685 h 1522094"/>
                    <a:gd name="connsiteX5" fmla="*/ 1290955 w 1346306"/>
                    <a:gd name="connsiteY5" fmla="*/ 634365 h 1522094"/>
                    <a:gd name="connsiteX6" fmla="*/ 1134745 w 1346306"/>
                    <a:gd name="connsiteY6" fmla="*/ 840105 h 1522094"/>
                    <a:gd name="connsiteX7" fmla="*/ 1061085 w 1346306"/>
                    <a:gd name="connsiteY7" fmla="*/ 847725 h 1522094"/>
                    <a:gd name="connsiteX8" fmla="*/ 658494 w 1346306"/>
                    <a:gd name="connsiteY8" fmla="*/ 729614 h 1522094"/>
                    <a:gd name="connsiteX9" fmla="*/ 574674 w 1346306"/>
                    <a:gd name="connsiteY9" fmla="*/ 641984 h 1522094"/>
                    <a:gd name="connsiteX10" fmla="*/ 506094 w 1346306"/>
                    <a:gd name="connsiteY10" fmla="*/ 941069 h 1522094"/>
                    <a:gd name="connsiteX11" fmla="*/ 768984 w 1346306"/>
                    <a:gd name="connsiteY11" fmla="*/ 1383029 h 1522094"/>
                    <a:gd name="connsiteX12" fmla="*/ 734694 w 1346306"/>
                    <a:gd name="connsiteY12" fmla="*/ 1522094 h 1522094"/>
                    <a:gd name="connsiteX13" fmla="*/ 0 w 1346306"/>
                    <a:gd name="connsiteY13" fmla="*/ 763905 h 1522094"/>
                    <a:gd name="connsiteX14" fmla="*/ 154305 w 1346306"/>
                    <a:gd name="connsiteY14" fmla="*/ 97155 h 1522094"/>
                    <a:gd name="connsiteX0" fmla="*/ 154305 w 1346306"/>
                    <a:gd name="connsiteY0" fmla="*/ 97155 h 1529713"/>
                    <a:gd name="connsiteX1" fmla="*/ 252729 w 1346306"/>
                    <a:gd name="connsiteY1" fmla="*/ 0 h 1529713"/>
                    <a:gd name="connsiteX2" fmla="*/ 622935 w 1346306"/>
                    <a:gd name="connsiteY2" fmla="*/ 83820 h 1529713"/>
                    <a:gd name="connsiteX3" fmla="*/ 666750 w 1346306"/>
                    <a:gd name="connsiteY3" fmla="*/ 230505 h 1529713"/>
                    <a:gd name="connsiteX4" fmla="*/ 923290 w 1346306"/>
                    <a:gd name="connsiteY4" fmla="*/ 527685 h 1529713"/>
                    <a:gd name="connsiteX5" fmla="*/ 1290955 w 1346306"/>
                    <a:gd name="connsiteY5" fmla="*/ 634365 h 1529713"/>
                    <a:gd name="connsiteX6" fmla="*/ 1134745 w 1346306"/>
                    <a:gd name="connsiteY6" fmla="*/ 840105 h 1529713"/>
                    <a:gd name="connsiteX7" fmla="*/ 1061085 w 1346306"/>
                    <a:gd name="connsiteY7" fmla="*/ 847725 h 1529713"/>
                    <a:gd name="connsiteX8" fmla="*/ 658494 w 1346306"/>
                    <a:gd name="connsiteY8" fmla="*/ 729614 h 1529713"/>
                    <a:gd name="connsiteX9" fmla="*/ 574674 w 1346306"/>
                    <a:gd name="connsiteY9" fmla="*/ 641984 h 1529713"/>
                    <a:gd name="connsiteX10" fmla="*/ 506094 w 1346306"/>
                    <a:gd name="connsiteY10" fmla="*/ 941069 h 1529713"/>
                    <a:gd name="connsiteX11" fmla="*/ 768984 w 1346306"/>
                    <a:gd name="connsiteY11" fmla="*/ 1383029 h 1529713"/>
                    <a:gd name="connsiteX12" fmla="*/ 734694 w 1346306"/>
                    <a:gd name="connsiteY12" fmla="*/ 1522094 h 1529713"/>
                    <a:gd name="connsiteX13" fmla="*/ 734694 w 1346306"/>
                    <a:gd name="connsiteY13" fmla="*/ 1529713 h 1529713"/>
                    <a:gd name="connsiteX14" fmla="*/ 0 w 1346306"/>
                    <a:gd name="connsiteY14" fmla="*/ 763905 h 1529713"/>
                    <a:gd name="connsiteX15" fmla="*/ 154305 w 1346306"/>
                    <a:gd name="connsiteY15" fmla="*/ 97155 h 1529713"/>
                    <a:gd name="connsiteX0" fmla="*/ 154305 w 1346306"/>
                    <a:gd name="connsiteY0" fmla="*/ 97155 h 1864993"/>
                    <a:gd name="connsiteX1" fmla="*/ 252729 w 1346306"/>
                    <a:gd name="connsiteY1" fmla="*/ 0 h 1864993"/>
                    <a:gd name="connsiteX2" fmla="*/ 622935 w 1346306"/>
                    <a:gd name="connsiteY2" fmla="*/ 83820 h 1864993"/>
                    <a:gd name="connsiteX3" fmla="*/ 666750 w 1346306"/>
                    <a:gd name="connsiteY3" fmla="*/ 230505 h 1864993"/>
                    <a:gd name="connsiteX4" fmla="*/ 923290 w 1346306"/>
                    <a:gd name="connsiteY4" fmla="*/ 527685 h 1864993"/>
                    <a:gd name="connsiteX5" fmla="*/ 1290955 w 1346306"/>
                    <a:gd name="connsiteY5" fmla="*/ 634365 h 1864993"/>
                    <a:gd name="connsiteX6" fmla="*/ 1134745 w 1346306"/>
                    <a:gd name="connsiteY6" fmla="*/ 840105 h 1864993"/>
                    <a:gd name="connsiteX7" fmla="*/ 1061085 w 1346306"/>
                    <a:gd name="connsiteY7" fmla="*/ 847725 h 1864993"/>
                    <a:gd name="connsiteX8" fmla="*/ 658494 w 1346306"/>
                    <a:gd name="connsiteY8" fmla="*/ 729614 h 1864993"/>
                    <a:gd name="connsiteX9" fmla="*/ 574674 w 1346306"/>
                    <a:gd name="connsiteY9" fmla="*/ 641984 h 1864993"/>
                    <a:gd name="connsiteX10" fmla="*/ 506094 w 1346306"/>
                    <a:gd name="connsiteY10" fmla="*/ 941069 h 1864993"/>
                    <a:gd name="connsiteX11" fmla="*/ 768984 w 1346306"/>
                    <a:gd name="connsiteY11" fmla="*/ 1383029 h 1864993"/>
                    <a:gd name="connsiteX12" fmla="*/ 734694 w 1346306"/>
                    <a:gd name="connsiteY12" fmla="*/ 1522094 h 1864993"/>
                    <a:gd name="connsiteX13" fmla="*/ 506094 w 1346306"/>
                    <a:gd name="connsiteY13" fmla="*/ 1864993 h 1864993"/>
                    <a:gd name="connsiteX14" fmla="*/ 0 w 1346306"/>
                    <a:gd name="connsiteY14" fmla="*/ 763905 h 1864993"/>
                    <a:gd name="connsiteX15" fmla="*/ 154305 w 1346306"/>
                    <a:gd name="connsiteY15" fmla="*/ 97155 h 1864993"/>
                    <a:gd name="connsiteX0" fmla="*/ 154305 w 1346306"/>
                    <a:gd name="connsiteY0" fmla="*/ 97155 h 1979293"/>
                    <a:gd name="connsiteX1" fmla="*/ 252729 w 1346306"/>
                    <a:gd name="connsiteY1" fmla="*/ 0 h 1979293"/>
                    <a:gd name="connsiteX2" fmla="*/ 622935 w 1346306"/>
                    <a:gd name="connsiteY2" fmla="*/ 83820 h 1979293"/>
                    <a:gd name="connsiteX3" fmla="*/ 666750 w 1346306"/>
                    <a:gd name="connsiteY3" fmla="*/ 230505 h 1979293"/>
                    <a:gd name="connsiteX4" fmla="*/ 923290 w 1346306"/>
                    <a:gd name="connsiteY4" fmla="*/ 527685 h 1979293"/>
                    <a:gd name="connsiteX5" fmla="*/ 1290955 w 1346306"/>
                    <a:gd name="connsiteY5" fmla="*/ 634365 h 1979293"/>
                    <a:gd name="connsiteX6" fmla="*/ 1134745 w 1346306"/>
                    <a:gd name="connsiteY6" fmla="*/ 840105 h 1979293"/>
                    <a:gd name="connsiteX7" fmla="*/ 1061085 w 1346306"/>
                    <a:gd name="connsiteY7" fmla="*/ 847725 h 1979293"/>
                    <a:gd name="connsiteX8" fmla="*/ 658494 w 1346306"/>
                    <a:gd name="connsiteY8" fmla="*/ 729614 h 1979293"/>
                    <a:gd name="connsiteX9" fmla="*/ 574674 w 1346306"/>
                    <a:gd name="connsiteY9" fmla="*/ 641984 h 1979293"/>
                    <a:gd name="connsiteX10" fmla="*/ 506094 w 1346306"/>
                    <a:gd name="connsiteY10" fmla="*/ 941069 h 1979293"/>
                    <a:gd name="connsiteX11" fmla="*/ 768984 w 1346306"/>
                    <a:gd name="connsiteY11" fmla="*/ 1383029 h 1979293"/>
                    <a:gd name="connsiteX12" fmla="*/ 734694 w 1346306"/>
                    <a:gd name="connsiteY12" fmla="*/ 1522094 h 1979293"/>
                    <a:gd name="connsiteX13" fmla="*/ 363219 w 1346306"/>
                    <a:gd name="connsiteY13" fmla="*/ 1979293 h 1979293"/>
                    <a:gd name="connsiteX14" fmla="*/ 0 w 1346306"/>
                    <a:gd name="connsiteY14" fmla="*/ 763905 h 1979293"/>
                    <a:gd name="connsiteX15" fmla="*/ 154305 w 1346306"/>
                    <a:gd name="connsiteY15" fmla="*/ 97155 h 1979293"/>
                    <a:gd name="connsiteX0" fmla="*/ 154305 w 1346306"/>
                    <a:gd name="connsiteY0" fmla="*/ 97155 h 1983103"/>
                    <a:gd name="connsiteX1" fmla="*/ 252729 w 1346306"/>
                    <a:gd name="connsiteY1" fmla="*/ 0 h 1983103"/>
                    <a:gd name="connsiteX2" fmla="*/ 622935 w 1346306"/>
                    <a:gd name="connsiteY2" fmla="*/ 83820 h 1983103"/>
                    <a:gd name="connsiteX3" fmla="*/ 666750 w 1346306"/>
                    <a:gd name="connsiteY3" fmla="*/ 230505 h 1983103"/>
                    <a:gd name="connsiteX4" fmla="*/ 923290 w 1346306"/>
                    <a:gd name="connsiteY4" fmla="*/ 527685 h 1983103"/>
                    <a:gd name="connsiteX5" fmla="*/ 1290955 w 1346306"/>
                    <a:gd name="connsiteY5" fmla="*/ 634365 h 1983103"/>
                    <a:gd name="connsiteX6" fmla="*/ 1134745 w 1346306"/>
                    <a:gd name="connsiteY6" fmla="*/ 840105 h 1983103"/>
                    <a:gd name="connsiteX7" fmla="*/ 1061085 w 1346306"/>
                    <a:gd name="connsiteY7" fmla="*/ 847725 h 1983103"/>
                    <a:gd name="connsiteX8" fmla="*/ 658494 w 1346306"/>
                    <a:gd name="connsiteY8" fmla="*/ 729614 h 1983103"/>
                    <a:gd name="connsiteX9" fmla="*/ 574674 w 1346306"/>
                    <a:gd name="connsiteY9" fmla="*/ 641984 h 1983103"/>
                    <a:gd name="connsiteX10" fmla="*/ 506094 w 1346306"/>
                    <a:gd name="connsiteY10" fmla="*/ 941069 h 1983103"/>
                    <a:gd name="connsiteX11" fmla="*/ 768984 w 1346306"/>
                    <a:gd name="connsiteY11" fmla="*/ 1383029 h 1983103"/>
                    <a:gd name="connsiteX12" fmla="*/ 734694 w 1346306"/>
                    <a:gd name="connsiteY12" fmla="*/ 1522094 h 1983103"/>
                    <a:gd name="connsiteX13" fmla="*/ 363219 w 1346306"/>
                    <a:gd name="connsiteY13" fmla="*/ 1979293 h 1983103"/>
                    <a:gd name="connsiteX14" fmla="*/ 367029 w 1346306"/>
                    <a:gd name="connsiteY14" fmla="*/ 1983103 h 1983103"/>
                    <a:gd name="connsiteX15" fmla="*/ 0 w 1346306"/>
                    <a:gd name="connsiteY15" fmla="*/ 763905 h 1983103"/>
                    <a:gd name="connsiteX16" fmla="*/ 154305 w 1346306"/>
                    <a:gd name="connsiteY16" fmla="*/ 97155 h 1983103"/>
                    <a:gd name="connsiteX0" fmla="*/ 154305 w 1346306"/>
                    <a:gd name="connsiteY0" fmla="*/ 97155 h 1979293"/>
                    <a:gd name="connsiteX1" fmla="*/ 252729 w 1346306"/>
                    <a:gd name="connsiteY1" fmla="*/ 0 h 1979293"/>
                    <a:gd name="connsiteX2" fmla="*/ 622935 w 1346306"/>
                    <a:gd name="connsiteY2" fmla="*/ 83820 h 1979293"/>
                    <a:gd name="connsiteX3" fmla="*/ 666750 w 1346306"/>
                    <a:gd name="connsiteY3" fmla="*/ 230505 h 1979293"/>
                    <a:gd name="connsiteX4" fmla="*/ 923290 w 1346306"/>
                    <a:gd name="connsiteY4" fmla="*/ 527685 h 1979293"/>
                    <a:gd name="connsiteX5" fmla="*/ 1290955 w 1346306"/>
                    <a:gd name="connsiteY5" fmla="*/ 634365 h 1979293"/>
                    <a:gd name="connsiteX6" fmla="*/ 1134745 w 1346306"/>
                    <a:gd name="connsiteY6" fmla="*/ 840105 h 1979293"/>
                    <a:gd name="connsiteX7" fmla="*/ 1061085 w 1346306"/>
                    <a:gd name="connsiteY7" fmla="*/ 847725 h 1979293"/>
                    <a:gd name="connsiteX8" fmla="*/ 658494 w 1346306"/>
                    <a:gd name="connsiteY8" fmla="*/ 729614 h 1979293"/>
                    <a:gd name="connsiteX9" fmla="*/ 574674 w 1346306"/>
                    <a:gd name="connsiteY9" fmla="*/ 641984 h 1979293"/>
                    <a:gd name="connsiteX10" fmla="*/ 506094 w 1346306"/>
                    <a:gd name="connsiteY10" fmla="*/ 941069 h 1979293"/>
                    <a:gd name="connsiteX11" fmla="*/ 768984 w 1346306"/>
                    <a:gd name="connsiteY11" fmla="*/ 1383029 h 1979293"/>
                    <a:gd name="connsiteX12" fmla="*/ 734694 w 1346306"/>
                    <a:gd name="connsiteY12" fmla="*/ 1522094 h 1979293"/>
                    <a:gd name="connsiteX13" fmla="*/ 363219 w 1346306"/>
                    <a:gd name="connsiteY13" fmla="*/ 1979293 h 1979293"/>
                    <a:gd name="connsiteX14" fmla="*/ 187959 w 1346306"/>
                    <a:gd name="connsiteY14" fmla="*/ 1813558 h 1979293"/>
                    <a:gd name="connsiteX15" fmla="*/ 0 w 1346306"/>
                    <a:gd name="connsiteY15" fmla="*/ 763905 h 1979293"/>
                    <a:gd name="connsiteX16" fmla="*/ 154305 w 1346306"/>
                    <a:gd name="connsiteY16" fmla="*/ 97155 h 1979293"/>
                    <a:gd name="connsiteX0" fmla="*/ 154305 w 1346306"/>
                    <a:gd name="connsiteY0" fmla="*/ 97155 h 1979293"/>
                    <a:gd name="connsiteX1" fmla="*/ 252729 w 1346306"/>
                    <a:gd name="connsiteY1" fmla="*/ 0 h 1979293"/>
                    <a:gd name="connsiteX2" fmla="*/ 622935 w 1346306"/>
                    <a:gd name="connsiteY2" fmla="*/ 83820 h 1979293"/>
                    <a:gd name="connsiteX3" fmla="*/ 666750 w 1346306"/>
                    <a:gd name="connsiteY3" fmla="*/ 230505 h 1979293"/>
                    <a:gd name="connsiteX4" fmla="*/ 923290 w 1346306"/>
                    <a:gd name="connsiteY4" fmla="*/ 527685 h 1979293"/>
                    <a:gd name="connsiteX5" fmla="*/ 1290955 w 1346306"/>
                    <a:gd name="connsiteY5" fmla="*/ 634365 h 1979293"/>
                    <a:gd name="connsiteX6" fmla="*/ 1134745 w 1346306"/>
                    <a:gd name="connsiteY6" fmla="*/ 840105 h 1979293"/>
                    <a:gd name="connsiteX7" fmla="*/ 1061085 w 1346306"/>
                    <a:gd name="connsiteY7" fmla="*/ 847725 h 1979293"/>
                    <a:gd name="connsiteX8" fmla="*/ 658494 w 1346306"/>
                    <a:gd name="connsiteY8" fmla="*/ 729614 h 1979293"/>
                    <a:gd name="connsiteX9" fmla="*/ 574674 w 1346306"/>
                    <a:gd name="connsiteY9" fmla="*/ 641984 h 1979293"/>
                    <a:gd name="connsiteX10" fmla="*/ 506094 w 1346306"/>
                    <a:gd name="connsiteY10" fmla="*/ 941069 h 1979293"/>
                    <a:gd name="connsiteX11" fmla="*/ 768984 w 1346306"/>
                    <a:gd name="connsiteY11" fmla="*/ 1383029 h 1979293"/>
                    <a:gd name="connsiteX12" fmla="*/ 734694 w 1346306"/>
                    <a:gd name="connsiteY12" fmla="*/ 1522094 h 1979293"/>
                    <a:gd name="connsiteX13" fmla="*/ 363219 w 1346306"/>
                    <a:gd name="connsiteY13" fmla="*/ 1979293 h 1979293"/>
                    <a:gd name="connsiteX14" fmla="*/ 187959 w 1346306"/>
                    <a:gd name="connsiteY14" fmla="*/ 1813558 h 1979293"/>
                    <a:gd name="connsiteX15" fmla="*/ 0 w 1346306"/>
                    <a:gd name="connsiteY15" fmla="*/ 763905 h 1979293"/>
                    <a:gd name="connsiteX16" fmla="*/ 154305 w 1346306"/>
                    <a:gd name="connsiteY16" fmla="*/ 97155 h 1979293"/>
                    <a:gd name="connsiteX0" fmla="*/ 154305 w 1346306"/>
                    <a:gd name="connsiteY0" fmla="*/ 97155 h 2001010"/>
                    <a:gd name="connsiteX1" fmla="*/ 252729 w 1346306"/>
                    <a:gd name="connsiteY1" fmla="*/ 0 h 2001010"/>
                    <a:gd name="connsiteX2" fmla="*/ 622935 w 1346306"/>
                    <a:gd name="connsiteY2" fmla="*/ 83820 h 2001010"/>
                    <a:gd name="connsiteX3" fmla="*/ 666750 w 1346306"/>
                    <a:gd name="connsiteY3" fmla="*/ 230505 h 2001010"/>
                    <a:gd name="connsiteX4" fmla="*/ 923290 w 1346306"/>
                    <a:gd name="connsiteY4" fmla="*/ 527685 h 2001010"/>
                    <a:gd name="connsiteX5" fmla="*/ 1290955 w 1346306"/>
                    <a:gd name="connsiteY5" fmla="*/ 634365 h 2001010"/>
                    <a:gd name="connsiteX6" fmla="*/ 1134745 w 1346306"/>
                    <a:gd name="connsiteY6" fmla="*/ 840105 h 2001010"/>
                    <a:gd name="connsiteX7" fmla="*/ 1061085 w 1346306"/>
                    <a:gd name="connsiteY7" fmla="*/ 847725 h 2001010"/>
                    <a:gd name="connsiteX8" fmla="*/ 658494 w 1346306"/>
                    <a:gd name="connsiteY8" fmla="*/ 729614 h 2001010"/>
                    <a:gd name="connsiteX9" fmla="*/ 574674 w 1346306"/>
                    <a:gd name="connsiteY9" fmla="*/ 641984 h 2001010"/>
                    <a:gd name="connsiteX10" fmla="*/ 506094 w 1346306"/>
                    <a:gd name="connsiteY10" fmla="*/ 941069 h 2001010"/>
                    <a:gd name="connsiteX11" fmla="*/ 768984 w 1346306"/>
                    <a:gd name="connsiteY11" fmla="*/ 1383029 h 2001010"/>
                    <a:gd name="connsiteX12" fmla="*/ 734694 w 1346306"/>
                    <a:gd name="connsiteY12" fmla="*/ 1522094 h 2001010"/>
                    <a:gd name="connsiteX13" fmla="*/ 363219 w 1346306"/>
                    <a:gd name="connsiteY13" fmla="*/ 1979293 h 2001010"/>
                    <a:gd name="connsiteX14" fmla="*/ 187959 w 1346306"/>
                    <a:gd name="connsiteY14" fmla="*/ 1813558 h 2001010"/>
                    <a:gd name="connsiteX15" fmla="*/ 0 w 1346306"/>
                    <a:gd name="connsiteY15" fmla="*/ 763905 h 2001010"/>
                    <a:gd name="connsiteX16" fmla="*/ 154305 w 1346306"/>
                    <a:gd name="connsiteY16" fmla="*/ 97155 h 2001010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0 w 1346306"/>
                    <a:gd name="connsiteY15" fmla="*/ 763905 h 1999321"/>
                    <a:gd name="connsiteX16" fmla="*/ 154305 w 1346306"/>
                    <a:gd name="connsiteY16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187959 w 1346306"/>
                    <a:gd name="connsiteY15" fmla="*/ 1805938 h 1999321"/>
                    <a:gd name="connsiteX16" fmla="*/ 0 w 1346306"/>
                    <a:gd name="connsiteY16" fmla="*/ 763905 h 1999321"/>
                    <a:gd name="connsiteX17" fmla="*/ 154305 w 1346306"/>
                    <a:gd name="connsiteY17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0 w 1346306"/>
                    <a:gd name="connsiteY16" fmla="*/ 763905 h 1999321"/>
                    <a:gd name="connsiteX17" fmla="*/ 154305 w 1346306"/>
                    <a:gd name="connsiteY17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498474 w 1346306"/>
                    <a:gd name="connsiteY16" fmla="*/ 1417318 h 1999321"/>
                    <a:gd name="connsiteX17" fmla="*/ 0 w 1346306"/>
                    <a:gd name="connsiteY17" fmla="*/ 763905 h 1999321"/>
                    <a:gd name="connsiteX18" fmla="*/ 154305 w 1346306"/>
                    <a:gd name="connsiteY18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0 w 1346306"/>
                    <a:gd name="connsiteY17" fmla="*/ 763905 h 1999321"/>
                    <a:gd name="connsiteX18" fmla="*/ 154305 w 1346306"/>
                    <a:gd name="connsiteY18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319404 w 1346306"/>
                    <a:gd name="connsiteY17" fmla="*/ 1114423 h 1999321"/>
                    <a:gd name="connsiteX18" fmla="*/ 0 w 1346306"/>
                    <a:gd name="connsiteY18" fmla="*/ 763905 h 1999321"/>
                    <a:gd name="connsiteX19" fmla="*/ 154305 w 1346306"/>
                    <a:gd name="connsiteY19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3679 w 1346306"/>
                    <a:gd name="connsiteY17" fmla="*/ 1097278 h 1999321"/>
                    <a:gd name="connsiteX18" fmla="*/ 0 w 1346306"/>
                    <a:gd name="connsiteY18" fmla="*/ 763905 h 1999321"/>
                    <a:gd name="connsiteX19" fmla="*/ 154305 w 1346306"/>
                    <a:gd name="connsiteY19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85848 h 1999321"/>
                    <a:gd name="connsiteX18" fmla="*/ 0 w 1346306"/>
                    <a:gd name="connsiteY18" fmla="*/ 763905 h 1999321"/>
                    <a:gd name="connsiteX19" fmla="*/ 154305 w 1346306"/>
                    <a:gd name="connsiteY19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0 w 1346306"/>
                    <a:gd name="connsiteY18" fmla="*/ 763905 h 1999321"/>
                    <a:gd name="connsiteX19" fmla="*/ 154305 w 1346306"/>
                    <a:gd name="connsiteY19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235584 w 1346306"/>
                    <a:gd name="connsiteY18" fmla="*/ 1095373 h 1999321"/>
                    <a:gd name="connsiteX19" fmla="*/ 0 w 1346306"/>
                    <a:gd name="connsiteY19" fmla="*/ 763905 h 1999321"/>
                    <a:gd name="connsiteX20" fmla="*/ 154305 w 1346306"/>
                    <a:gd name="connsiteY20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0 w 1346306"/>
                    <a:gd name="connsiteY19" fmla="*/ 763905 h 1999321"/>
                    <a:gd name="connsiteX20" fmla="*/ 154305 w 1346306"/>
                    <a:gd name="connsiteY20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2259 w 1346306"/>
                    <a:gd name="connsiteY19" fmla="*/ 1384933 h 1999321"/>
                    <a:gd name="connsiteX20" fmla="*/ 0 w 1346306"/>
                    <a:gd name="connsiteY20" fmla="*/ 763905 h 1999321"/>
                    <a:gd name="connsiteX21" fmla="*/ 154305 w 1346306"/>
                    <a:gd name="connsiteY21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2259 w 1346306"/>
                    <a:gd name="connsiteY19" fmla="*/ 1463038 h 1999321"/>
                    <a:gd name="connsiteX20" fmla="*/ 0 w 1346306"/>
                    <a:gd name="connsiteY20" fmla="*/ 763905 h 1999321"/>
                    <a:gd name="connsiteX21" fmla="*/ 154305 w 1346306"/>
                    <a:gd name="connsiteY21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448944 w 1346306"/>
                    <a:gd name="connsiteY19" fmla="*/ 1360168 h 1999321"/>
                    <a:gd name="connsiteX20" fmla="*/ 0 w 1346306"/>
                    <a:gd name="connsiteY20" fmla="*/ 763905 h 1999321"/>
                    <a:gd name="connsiteX21" fmla="*/ 154305 w 1346306"/>
                    <a:gd name="connsiteY21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0 w 1346306"/>
                    <a:gd name="connsiteY20" fmla="*/ 763905 h 1999321"/>
                    <a:gd name="connsiteX21" fmla="*/ 154305 w 1346306"/>
                    <a:gd name="connsiteY21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0 w 1346306"/>
                    <a:gd name="connsiteY20" fmla="*/ 763905 h 1999321"/>
                    <a:gd name="connsiteX21" fmla="*/ 154305 w 1346306"/>
                    <a:gd name="connsiteY21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0 w 1346306"/>
                    <a:gd name="connsiteY20" fmla="*/ 763905 h 1999321"/>
                    <a:gd name="connsiteX21" fmla="*/ 154305 w 1346306"/>
                    <a:gd name="connsiteY21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0 w 1346306"/>
                    <a:gd name="connsiteY20" fmla="*/ 763905 h 1999321"/>
                    <a:gd name="connsiteX21" fmla="*/ 154305 w 1346306"/>
                    <a:gd name="connsiteY21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0 w 1346306"/>
                    <a:gd name="connsiteY20" fmla="*/ 763905 h 1999321"/>
                    <a:gd name="connsiteX21" fmla="*/ 154305 w 1346306"/>
                    <a:gd name="connsiteY21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0 w 1346306"/>
                    <a:gd name="connsiteY20" fmla="*/ 763905 h 1999321"/>
                    <a:gd name="connsiteX21" fmla="*/ 154305 w 1346306"/>
                    <a:gd name="connsiteY21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0 w 1346306"/>
                    <a:gd name="connsiteY20" fmla="*/ 763905 h 1999321"/>
                    <a:gd name="connsiteX21" fmla="*/ 154305 w 1346306"/>
                    <a:gd name="connsiteY21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307974 w 1346306"/>
                    <a:gd name="connsiteY20" fmla="*/ 1470658 h 1999321"/>
                    <a:gd name="connsiteX21" fmla="*/ 0 w 1346306"/>
                    <a:gd name="connsiteY21" fmla="*/ 763905 h 1999321"/>
                    <a:gd name="connsiteX22" fmla="*/ 154305 w 1346306"/>
                    <a:gd name="connsiteY22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307974 w 1346306"/>
                    <a:gd name="connsiteY20" fmla="*/ 1470658 h 1999321"/>
                    <a:gd name="connsiteX21" fmla="*/ 313689 w 1346306"/>
                    <a:gd name="connsiteY21" fmla="*/ 1468753 h 1999321"/>
                    <a:gd name="connsiteX22" fmla="*/ 0 w 1346306"/>
                    <a:gd name="connsiteY22" fmla="*/ 763905 h 1999321"/>
                    <a:gd name="connsiteX23" fmla="*/ 154305 w 1346306"/>
                    <a:gd name="connsiteY23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307974 w 1346306"/>
                    <a:gd name="connsiteY20" fmla="*/ 1470658 h 1999321"/>
                    <a:gd name="connsiteX21" fmla="*/ 3174 w 1346306"/>
                    <a:gd name="connsiteY21" fmla="*/ 1712593 h 1999321"/>
                    <a:gd name="connsiteX22" fmla="*/ 0 w 1346306"/>
                    <a:gd name="connsiteY22" fmla="*/ 763905 h 1999321"/>
                    <a:gd name="connsiteX23" fmla="*/ 154305 w 1346306"/>
                    <a:gd name="connsiteY23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258444 w 1346306"/>
                    <a:gd name="connsiteY20" fmla="*/ 1630678 h 1999321"/>
                    <a:gd name="connsiteX21" fmla="*/ 3174 w 1346306"/>
                    <a:gd name="connsiteY21" fmla="*/ 1712593 h 1999321"/>
                    <a:gd name="connsiteX22" fmla="*/ 0 w 1346306"/>
                    <a:gd name="connsiteY22" fmla="*/ 763905 h 1999321"/>
                    <a:gd name="connsiteX23" fmla="*/ 154305 w 1346306"/>
                    <a:gd name="connsiteY23" fmla="*/ 97155 h 1999321"/>
                    <a:gd name="connsiteX0" fmla="*/ 154305 w 1346306"/>
                    <a:gd name="connsiteY0" fmla="*/ 97155 h 1999321"/>
                    <a:gd name="connsiteX1" fmla="*/ 252729 w 1346306"/>
                    <a:gd name="connsiteY1" fmla="*/ 0 h 1999321"/>
                    <a:gd name="connsiteX2" fmla="*/ 622935 w 1346306"/>
                    <a:gd name="connsiteY2" fmla="*/ 83820 h 1999321"/>
                    <a:gd name="connsiteX3" fmla="*/ 666750 w 1346306"/>
                    <a:gd name="connsiteY3" fmla="*/ 230505 h 1999321"/>
                    <a:gd name="connsiteX4" fmla="*/ 923290 w 1346306"/>
                    <a:gd name="connsiteY4" fmla="*/ 527685 h 1999321"/>
                    <a:gd name="connsiteX5" fmla="*/ 1290955 w 1346306"/>
                    <a:gd name="connsiteY5" fmla="*/ 634365 h 1999321"/>
                    <a:gd name="connsiteX6" fmla="*/ 1134745 w 1346306"/>
                    <a:gd name="connsiteY6" fmla="*/ 840105 h 1999321"/>
                    <a:gd name="connsiteX7" fmla="*/ 1061085 w 1346306"/>
                    <a:gd name="connsiteY7" fmla="*/ 847725 h 1999321"/>
                    <a:gd name="connsiteX8" fmla="*/ 658494 w 1346306"/>
                    <a:gd name="connsiteY8" fmla="*/ 729614 h 1999321"/>
                    <a:gd name="connsiteX9" fmla="*/ 574674 w 1346306"/>
                    <a:gd name="connsiteY9" fmla="*/ 641984 h 1999321"/>
                    <a:gd name="connsiteX10" fmla="*/ 506094 w 1346306"/>
                    <a:gd name="connsiteY10" fmla="*/ 941069 h 1999321"/>
                    <a:gd name="connsiteX11" fmla="*/ 768984 w 1346306"/>
                    <a:gd name="connsiteY11" fmla="*/ 1383029 h 1999321"/>
                    <a:gd name="connsiteX12" fmla="*/ 734694 w 1346306"/>
                    <a:gd name="connsiteY12" fmla="*/ 1522094 h 1999321"/>
                    <a:gd name="connsiteX13" fmla="*/ 363219 w 1346306"/>
                    <a:gd name="connsiteY13" fmla="*/ 1979293 h 1999321"/>
                    <a:gd name="connsiteX14" fmla="*/ 187959 w 1346306"/>
                    <a:gd name="connsiteY14" fmla="*/ 1813558 h 1999321"/>
                    <a:gd name="connsiteX15" fmla="*/ 502284 w 1346306"/>
                    <a:gd name="connsiteY15" fmla="*/ 1423033 h 1999321"/>
                    <a:gd name="connsiteX16" fmla="*/ 323214 w 1346306"/>
                    <a:gd name="connsiteY16" fmla="*/ 1108708 h 1999321"/>
                    <a:gd name="connsiteX17" fmla="*/ 237489 w 1346306"/>
                    <a:gd name="connsiteY17" fmla="*/ 1095373 h 1999321"/>
                    <a:gd name="connsiteX18" fmla="*/ 309879 w 1346306"/>
                    <a:gd name="connsiteY18" fmla="*/ 1384933 h 1999321"/>
                    <a:gd name="connsiteX19" fmla="*/ 307974 w 1346306"/>
                    <a:gd name="connsiteY19" fmla="*/ 1470658 h 1999321"/>
                    <a:gd name="connsiteX20" fmla="*/ 121284 w 1346306"/>
                    <a:gd name="connsiteY20" fmla="*/ 1760218 h 1999321"/>
                    <a:gd name="connsiteX21" fmla="*/ 3174 w 1346306"/>
                    <a:gd name="connsiteY21" fmla="*/ 1712593 h 1999321"/>
                    <a:gd name="connsiteX22" fmla="*/ 0 w 1346306"/>
                    <a:gd name="connsiteY22" fmla="*/ 763905 h 1999321"/>
                    <a:gd name="connsiteX23" fmla="*/ 154305 w 1346306"/>
                    <a:gd name="connsiteY23" fmla="*/ 97155 h 1999321"/>
                    <a:gd name="connsiteX0" fmla="*/ 242571 w 1434572"/>
                    <a:gd name="connsiteY0" fmla="*/ 97155 h 1999321"/>
                    <a:gd name="connsiteX1" fmla="*/ 340995 w 1434572"/>
                    <a:gd name="connsiteY1" fmla="*/ 0 h 1999321"/>
                    <a:gd name="connsiteX2" fmla="*/ 711201 w 1434572"/>
                    <a:gd name="connsiteY2" fmla="*/ 83820 h 1999321"/>
                    <a:gd name="connsiteX3" fmla="*/ 755016 w 1434572"/>
                    <a:gd name="connsiteY3" fmla="*/ 230505 h 1999321"/>
                    <a:gd name="connsiteX4" fmla="*/ 1011556 w 1434572"/>
                    <a:gd name="connsiteY4" fmla="*/ 527685 h 1999321"/>
                    <a:gd name="connsiteX5" fmla="*/ 1379221 w 1434572"/>
                    <a:gd name="connsiteY5" fmla="*/ 634365 h 1999321"/>
                    <a:gd name="connsiteX6" fmla="*/ 1223011 w 1434572"/>
                    <a:gd name="connsiteY6" fmla="*/ 840105 h 1999321"/>
                    <a:gd name="connsiteX7" fmla="*/ 1149351 w 1434572"/>
                    <a:gd name="connsiteY7" fmla="*/ 847725 h 1999321"/>
                    <a:gd name="connsiteX8" fmla="*/ 746760 w 1434572"/>
                    <a:gd name="connsiteY8" fmla="*/ 729614 h 1999321"/>
                    <a:gd name="connsiteX9" fmla="*/ 662940 w 1434572"/>
                    <a:gd name="connsiteY9" fmla="*/ 641984 h 1999321"/>
                    <a:gd name="connsiteX10" fmla="*/ 594360 w 1434572"/>
                    <a:gd name="connsiteY10" fmla="*/ 941069 h 1999321"/>
                    <a:gd name="connsiteX11" fmla="*/ 857250 w 1434572"/>
                    <a:gd name="connsiteY11" fmla="*/ 1383029 h 1999321"/>
                    <a:gd name="connsiteX12" fmla="*/ 822960 w 1434572"/>
                    <a:gd name="connsiteY12" fmla="*/ 1522094 h 1999321"/>
                    <a:gd name="connsiteX13" fmla="*/ 451485 w 1434572"/>
                    <a:gd name="connsiteY13" fmla="*/ 1979293 h 1999321"/>
                    <a:gd name="connsiteX14" fmla="*/ 276225 w 1434572"/>
                    <a:gd name="connsiteY14" fmla="*/ 1813558 h 1999321"/>
                    <a:gd name="connsiteX15" fmla="*/ 590550 w 1434572"/>
                    <a:gd name="connsiteY15" fmla="*/ 1423033 h 1999321"/>
                    <a:gd name="connsiteX16" fmla="*/ 411480 w 1434572"/>
                    <a:gd name="connsiteY16" fmla="*/ 1108708 h 1999321"/>
                    <a:gd name="connsiteX17" fmla="*/ 325755 w 1434572"/>
                    <a:gd name="connsiteY17" fmla="*/ 1095373 h 1999321"/>
                    <a:gd name="connsiteX18" fmla="*/ 398145 w 1434572"/>
                    <a:gd name="connsiteY18" fmla="*/ 1384933 h 1999321"/>
                    <a:gd name="connsiteX19" fmla="*/ 396240 w 1434572"/>
                    <a:gd name="connsiteY19" fmla="*/ 1470658 h 1999321"/>
                    <a:gd name="connsiteX20" fmla="*/ 0 w 1434572"/>
                    <a:gd name="connsiteY20" fmla="*/ 1967863 h 1999321"/>
                    <a:gd name="connsiteX21" fmla="*/ 91440 w 1434572"/>
                    <a:gd name="connsiteY21" fmla="*/ 1712593 h 1999321"/>
                    <a:gd name="connsiteX22" fmla="*/ 88266 w 1434572"/>
                    <a:gd name="connsiteY22" fmla="*/ 763905 h 1999321"/>
                    <a:gd name="connsiteX23" fmla="*/ 242571 w 1434572"/>
                    <a:gd name="connsiteY23" fmla="*/ 97155 h 1999321"/>
                    <a:gd name="connsiteX0" fmla="*/ 410211 w 1602212"/>
                    <a:gd name="connsiteY0" fmla="*/ 97155 h 1999321"/>
                    <a:gd name="connsiteX1" fmla="*/ 508635 w 1602212"/>
                    <a:gd name="connsiteY1" fmla="*/ 0 h 1999321"/>
                    <a:gd name="connsiteX2" fmla="*/ 878841 w 1602212"/>
                    <a:gd name="connsiteY2" fmla="*/ 83820 h 1999321"/>
                    <a:gd name="connsiteX3" fmla="*/ 922656 w 1602212"/>
                    <a:gd name="connsiteY3" fmla="*/ 230505 h 1999321"/>
                    <a:gd name="connsiteX4" fmla="*/ 1179196 w 1602212"/>
                    <a:gd name="connsiteY4" fmla="*/ 527685 h 1999321"/>
                    <a:gd name="connsiteX5" fmla="*/ 1546861 w 1602212"/>
                    <a:gd name="connsiteY5" fmla="*/ 634365 h 1999321"/>
                    <a:gd name="connsiteX6" fmla="*/ 1390651 w 1602212"/>
                    <a:gd name="connsiteY6" fmla="*/ 840105 h 1999321"/>
                    <a:gd name="connsiteX7" fmla="*/ 1316991 w 1602212"/>
                    <a:gd name="connsiteY7" fmla="*/ 847725 h 1999321"/>
                    <a:gd name="connsiteX8" fmla="*/ 914400 w 1602212"/>
                    <a:gd name="connsiteY8" fmla="*/ 729614 h 1999321"/>
                    <a:gd name="connsiteX9" fmla="*/ 830580 w 1602212"/>
                    <a:gd name="connsiteY9" fmla="*/ 641984 h 1999321"/>
                    <a:gd name="connsiteX10" fmla="*/ 762000 w 1602212"/>
                    <a:gd name="connsiteY10" fmla="*/ 941069 h 1999321"/>
                    <a:gd name="connsiteX11" fmla="*/ 1024890 w 1602212"/>
                    <a:gd name="connsiteY11" fmla="*/ 1383029 h 1999321"/>
                    <a:gd name="connsiteX12" fmla="*/ 990600 w 1602212"/>
                    <a:gd name="connsiteY12" fmla="*/ 1522094 h 1999321"/>
                    <a:gd name="connsiteX13" fmla="*/ 619125 w 1602212"/>
                    <a:gd name="connsiteY13" fmla="*/ 1979293 h 1999321"/>
                    <a:gd name="connsiteX14" fmla="*/ 443865 w 1602212"/>
                    <a:gd name="connsiteY14" fmla="*/ 1813558 h 1999321"/>
                    <a:gd name="connsiteX15" fmla="*/ 758190 w 1602212"/>
                    <a:gd name="connsiteY15" fmla="*/ 1423033 h 1999321"/>
                    <a:gd name="connsiteX16" fmla="*/ 579120 w 1602212"/>
                    <a:gd name="connsiteY16" fmla="*/ 1108708 h 1999321"/>
                    <a:gd name="connsiteX17" fmla="*/ 493395 w 1602212"/>
                    <a:gd name="connsiteY17" fmla="*/ 1095373 h 1999321"/>
                    <a:gd name="connsiteX18" fmla="*/ 565785 w 1602212"/>
                    <a:gd name="connsiteY18" fmla="*/ 1384933 h 1999321"/>
                    <a:gd name="connsiteX19" fmla="*/ 563880 w 1602212"/>
                    <a:gd name="connsiteY19" fmla="*/ 1470658 h 1999321"/>
                    <a:gd name="connsiteX20" fmla="*/ 167640 w 1602212"/>
                    <a:gd name="connsiteY20" fmla="*/ 1967863 h 1999321"/>
                    <a:gd name="connsiteX21" fmla="*/ 0 w 1602212"/>
                    <a:gd name="connsiteY21" fmla="*/ 1794508 h 1999321"/>
                    <a:gd name="connsiteX22" fmla="*/ 255906 w 1602212"/>
                    <a:gd name="connsiteY22" fmla="*/ 763905 h 1999321"/>
                    <a:gd name="connsiteX23" fmla="*/ 410211 w 1602212"/>
                    <a:gd name="connsiteY23" fmla="*/ 97155 h 1999321"/>
                    <a:gd name="connsiteX0" fmla="*/ 430572 w 1622573"/>
                    <a:gd name="connsiteY0" fmla="*/ 97155 h 1999321"/>
                    <a:gd name="connsiteX1" fmla="*/ 528996 w 1622573"/>
                    <a:gd name="connsiteY1" fmla="*/ 0 h 1999321"/>
                    <a:gd name="connsiteX2" fmla="*/ 899202 w 1622573"/>
                    <a:gd name="connsiteY2" fmla="*/ 83820 h 1999321"/>
                    <a:gd name="connsiteX3" fmla="*/ 943017 w 1622573"/>
                    <a:gd name="connsiteY3" fmla="*/ 230505 h 1999321"/>
                    <a:gd name="connsiteX4" fmla="*/ 1199557 w 1622573"/>
                    <a:gd name="connsiteY4" fmla="*/ 527685 h 1999321"/>
                    <a:gd name="connsiteX5" fmla="*/ 1567222 w 1622573"/>
                    <a:gd name="connsiteY5" fmla="*/ 634365 h 1999321"/>
                    <a:gd name="connsiteX6" fmla="*/ 1411012 w 1622573"/>
                    <a:gd name="connsiteY6" fmla="*/ 840105 h 1999321"/>
                    <a:gd name="connsiteX7" fmla="*/ 1337352 w 1622573"/>
                    <a:gd name="connsiteY7" fmla="*/ 847725 h 1999321"/>
                    <a:gd name="connsiteX8" fmla="*/ 934761 w 1622573"/>
                    <a:gd name="connsiteY8" fmla="*/ 729614 h 1999321"/>
                    <a:gd name="connsiteX9" fmla="*/ 850941 w 1622573"/>
                    <a:gd name="connsiteY9" fmla="*/ 641984 h 1999321"/>
                    <a:gd name="connsiteX10" fmla="*/ 782361 w 1622573"/>
                    <a:gd name="connsiteY10" fmla="*/ 941069 h 1999321"/>
                    <a:gd name="connsiteX11" fmla="*/ 1045251 w 1622573"/>
                    <a:gd name="connsiteY11" fmla="*/ 1383029 h 1999321"/>
                    <a:gd name="connsiteX12" fmla="*/ 1010961 w 1622573"/>
                    <a:gd name="connsiteY12" fmla="*/ 1522094 h 1999321"/>
                    <a:gd name="connsiteX13" fmla="*/ 639486 w 1622573"/>
                    <a:gd name="connsiteY13" fmla="*/ 1979293 h 1999321"/>
                    <a:gd name="connsiteX14" fmla="*/ 464226 w 1622573"/>
                    <a:gd name="connsiteY14" fmla="*/ 1813558 h 1999321"/>
                    <a:gd name="connsiteX15" fmla="*/ 778551 w 1622573"/>
                    <a:gd name="connsiteY15" fmla="*/ 1423033 h 1999321"/>
                    <a:gd name="connsiteX16" fmla="*/ 599481 w 1622573"/>
                    <a:gd name="connsiteY16" fmla="*/ 1108708 h 1999321"/>
                    <a:gd name="connsiteX17" fmla="*/ 513756 w 1622573"/>
                    <a:gd name="connsiteY17" fmla="*/ 1095373 h 1999321"/>
                    <a:gd name="connsiteX18" fmla="*/ 586146 w 1622573"/>
                    <a:gd name="connsiteY18" fmla="*/ 1384933 h 1999321"/>
                    <a:gd name="connsiteX19" fmla="*/ 584241 w 1622573"/>
                    <a:gd name="connsiteY19" fmla="*/ 1470658 h 1999321"/>
                    <a:gd name="connsiteX20" fmla="*/ 188001 w 1622573"/>
                    <a:gd name="connsiteY20" fmla="*/ 1967863 h 1999321"/>
                    <a:gd name="connsiteX21" fmla="*/ 20361 w 1622573"/>
                    <a:gd name="connsiteY21" fmla="*/ 1794508 h 1999321"/>
                    <a:gd name="connsiteX22" fmla="*/ 276267 w 1622573"/>
                    <a:gd name="connsiteY22" fmla="*/ 763905 h 1999321"/>
                    <a:gd name="connsiteX23" fmla="*/ 430572 w 1622573"/>
                    <a:gd name="connsiteY23" fmla="*/ 97155 h 1999321"/>
                    <a:gd name="connsiteX0" fmla="*/ 437624 w 1629625"/>
                    <a:gd name="connsiteY0" fmla="*/ 97155 h 1999321"/>
                    <a:gd name="connsiteX1" fmla="*/ 536048 w 1629625"/>
                    <a:gd name="connsiteY1" fmla="*/ 0 h 1999321"/>
                    <a:gd name="connsiteX2" fmla="*/ 906254 w 1629625"/>
                    <a:gd name="connsiteY2" fmla="*/ 83820 h 1999321"/>
                    <a:gd name="connsiteX3" fmla="*/ 950069 w 1629625"/>
                    <a:gd name="connsiteY3" fmla="*/ 230505 h 1999321"/>
                    <a:gd name="connsiteX4" fmla="*/ 1206609 w 1629625"/>
                    <a:gd name="connsiteY4" fmla="*/ 527685 h 1999321"/>
                    <a:gd name="connsiteX5" fmla="*/ 1574274 w 1629625"/>
                    <a:gd name="connsiteY5" fmla="*/ 634365 h 1999321"/>
                    <a:gd name="connsiteX6" fmla="*/ 1418064 w 1629625"/>
                    <a:gd name="connsiteY6" fmla="*/ 840105 h 1999321"/>
                    <a:gd name="connsiteX7" fmla="*/ 1344404 w 1629625"/>
                    <a:gd name="connsiteY7" fmla="*/ 847725 h 1999321"/>
                    <a:gd name="connsiteX8" fmla="*/ 941813 w 1629625"/>
                    <a:gd name="connsiteY8" fmla="*/ 729614 h 1999321"/>
                    <a:gd name="connsiteX9" fmla="*/ 857993 w 1629625"/>
                    <a:gd name="connsiteY9" fmla="*/ 641984 h 1999321"/>
                    <a:gd name="connsiteX10" fmla="*/ 789413 w 1629625"/>
                    <a:gd name="connsiteY10" fmla="*/ 941069 h 1999321"/>
                    <a:gd name="connsiteX11" fmla="*/ 1052303 w 1629625"/>
                    <a:gd name="connsiteY11" fmla="*/ 1383029 h 1999321"/>
                    <a:gd name="connsiteX12" fmla="*/ 1018013 w 1629625"/>
                    <a:gd name="connsiteY12" fmla="*/ 1522094 h 1999321"/>
                    <a:gd name="connsiteX13" fmla="*/ 646538 w 1629625"/>
                    <a:gd name="connsiteY13" fmla="*/ 1979293 h 1999321"/>
                    <a:gd name="connsiteX14" fmla="*/ 471278 w 1629625"/>
                    <a:gd name="connsiteY14" fmla="*/ 1813558 h 1999321"/>
                    <a:gd name="connsiteX15" fmla="*/ 785603 w 1629625"/>
                    <a:gd name="connsiteY15" fmla="*/ 1423033 h 1999321"/>
                    <a:gd name="connsiteX16" fmla="*/ 606533 w 1629625"/>
                    <a:gd name="connsiteY16" fmla="*/ 1108708 h 1999321"/>
                    <a:gd name="connsiteX17" fmla="*/ 520808 w 1629625"/>
                    <a:gd name="connsiteY17" fmla="*/ 1095373 h 1999321"/>
                    <a:gd name="connsiteX18" fmla="*/ 593198 w 1629625"/>
                    <a:gd name="connsiteY18" fmla="*/ 1384933 h 1999321"/>
                    <a:gd name="connsiteX19" fmla="*/ 591293 w 1629625"/>
                    <a:gd name="connsiteY19" fmla="*/ 1470658 h 1999321"/>
                    <a:gd name="connsiteX20" fmla="*/ 195053 w 1629625"/>
                    <a:gd name="connsiteY20" fmla="*/ 1967863 h 1999321"/>
                    <a:gd name="connsiteX21" fmla="*/ 27413 w 1629625"/>
                    <a:gd name="connsiteY21" fmla="*/ 1794508 h 1999321"/>
                    <a:gd name="connsiteX22" fmla="*/ 283319 w 1629625"/>
                    <a:gd name="connsiteY22" fmla="*/ 763905 h 1999321"/>
                    <a:gd name="connsiteX23" fmla="*/ 437624 w 1629625"/>
                    <a:gd name="connsiteY23" fmla="*/ 97155 h 1999321"/>
                    <a:gd name="connsiteX0" fmla="*/ 437395 w 1629396"/>
                    <a:gd name="connsiteY0" fmla="*/ 97155 h 1999321"/>
                    <a:gd name="connsiteX1" fmla="*/ 535819 w 1629396"/>
                    <a:gd name="connsiteY1" fmla="*/ 0 h 1999321"/>
                    <a:gd name="connsiteX2" fmla="*/ 906025 w 1629396"/>
                    <a:gd name="connsiteY2" fmla="*/ 83820 h 1999321"/>
                    <a:gd name="connsiteX3" fmla="*/ 949840 w 1629396"/>
                    <a:gd name="connsiteY3" fmla="*/ 230505 h 1999321"/>
                    <a:gd name="connsiteX4" fmla="*/ 1206380 w 1629396"/>
                    <a:gd name="connsiteY4" fmla="*/ 527685 h 1999321"/>
                    <a:gd name="connsiteX5" fmla="*/ 1574045 w 1629396"/>
                    <a:gd name="connsiteY5" fmla="*/ 634365 h 1999321"/>
                    <a:gd name="connsiteX6" fmla="*/ 1417835 w 1629396"/>
                    <a:gd name="connsiteY6" fmla="*/ 840105 h 1999321"/>
                    <a:gd name="connsiteX7" fmla="*/ 1344175 w 1629396"/>
                    <a:gd name="connsiteY7" fmla="*/ 847725 h 1999321"/>
                    <a:gd name="connsiteX8" fmla="*/ 941584 w 1629396"/>
                    <a:gd name="connsiteY8" fmla="*/ 729614 h 1999321"/>
                    <a:gd name="connsiteX9" fmla="*/ 857764 w 1629396"/>
                    <a:gd name="connsiteY9" fmla="*/ 641984 h 1999321"/>
                    <a:gd name="connsiteX10" fmla="*/ 789184 w 1629396"/>
                    <a:gd name="connsiteY10" fmla="*/ 941069 h 1999321"/>
                    <a:gd name="connsiteX11" fmla="*/ 1052074 w 1629396"/>
                    <a:gd name="connsiteY11" fmla="*/ 1383029 h 1999321"/>
                    <a:gd name="connsiteX12" fmla="*/ 1017784 w 1629396"/>
                    <a:gd name="connsiteY12" fmla="*/ 1522094 h 1999321"/>
                    <a:gd name="connsiteX13" fmla="*/ 646309 w 1629396"/>
                    <a:gd name="connsiteY13" fmla="*/ 1979293 h 1999321"/>
                    <a:gd name="connsiteX14" fmla="*/ 471049 w 1629396"/>
                    <a:gd name="connsiteY14" fmla="*/ 1813558 h 1999321"/>
                    <a:gd name="connsiteX15" fmla="*/ 785374 w 1629396"/>
                    <a:gd name="connsiteY15" fmla="*/ 1423033 h 1999321"/>
                    <a:gd name="connsiteX16" fmla="*/ 606304 w 1629396"/>
                    <a:gd name="connsiteY16" fmla="*/ 1108708 h 1999321"/>
                    <a:gd name="connsiteX17" fmla="*/ 520579 w 1629396"/>
                    <a:gd name="connsiteY17" fmla="*/ 1095373 h 1999321"/>
                    <a:gd name="connsiteX18" fmla="*/ 592969 w 1629396"/>
                    <a:gd name="connsiteY18" fmla="*/ 1384933 h 1999321"/>
                    <a:gd name="connsiteX19" fmla="*/ 591064 w 1629396"/>
                    <a:gd name="connsiteY19" fmla="*/ 1470658 h 1999321"/>
                    <a:gd name="connsiteX20" fmla="*/ 194824 w 1629396"/>
                    <a:gd name="connsiteY20" fmla="*/ 1967863 h 1999321"/>
                    <a:gd name="connsiteX21" fmla="*/ 27184 w 1629396"/>
                    <a:gd name="connsiteY21" fmla="*/ 1794508 h 1999321"/>
                    <a:gd name="connsiteX22" fmla="*/ 283090 w 1629396"/>
                    <a:gd name="connsiteY22" fmla="*/ 763905 h 1999321"/>
                    <a:gd name="connsiteX23" fmla="*/ 437395 w 1629396"/>
                    <a:gd name="connsiteY23" fmla="*/ 97155 h 1999321"/>
                    <a:gd name="connsiteX0" fmla="*/ 442869 w 1634870"/>
                    <a:gd name="connsiteY0" fmla="*/ 97155 h 1999321"/>
                    <a:gd name="connsiteX1" fmla="*/ 541293 w 1634870"/>
                    <a:gd name="connsiteY1" fmla="*/ 0 h 1999321"/>
                    <a:gd name="connsiteX2" fmla="*/ 911499 w 1634870"/>
                    <a:gd name="connsiteY2" fmla="*/ 83820 h 1999321"/>
                    <a:gd name="connsiteX3" fmla="*/ 955314 w 1634870"/>
                    <a:gd name="connsiteY3" fmla="*/ 230505 h 1999321"/>
                    <a:gd name="connsiteX4" fmla="*/ 1211854 w 1634870"/>
                    <a:gd name="connsiteY4" fmla="*/ 527685 h 1999321"/>
                    <a:gd name="connsiteX5" fmla="*/ 1579519 w 1634870"/>
                    <a:gd name="connsiteY5" fmla="*/ 634365 h 1999321"/>
                    <a:gd name="connsiteX6" fmla="*/ 1423309 w 1634870"/>
                    <a:gd name="connsiteY6" fmla="*/ 840105 h 1999321"/>
                    <a:gd name="connsiteX7" fmla="*/ 1349649 w 1634870"/>
                    <a:gd name="connsiteY7" fmla="*/ 847725 h 1999321"/>
                    <a:gd name="connsiteX8" fmla="*/ 947058 w 1634870"/>
                    <a:gd name="connsiteY8" fmla="*/ 729614 h 1999321"/>
                    <a:gd name="connsiteX9" fmla="*/ 863238 w 1634870"/>
                    <a:gd name="connsiteY9" fmla="*/ 641984 h 1999321"/>
                    <a:gd name="connsiteX10" fmla="*/ 794658 w 1634870"/>
                    <a:gd name="connsiteY10" fmla="*/ 941069 h 1999321"/>
                    <a:gd name="connsiteX11" fmla="*/ 1057548 w 1634870"/>
                    <a:gd name="connsiteY11" fmla="*/ 1383029 h 1999321"/>
                    <a:gd name="connsiteX12" fmla="*/ 1023258 w 1634870"/>
                    <a:gd name="connsiteY12" fmla="*/ 1522094 h 1999321"/>
                    <a:gd name="connsiteX13" fmla="*/ 651783 w 1634870"/>
                    <a:gd name="connsiteY13" fmla="*/ 1979293 h 1999321"/>
                    <a:gd name="connsiteX14" fmla="*/ 476523 w 1634870"/>
                    <a:gd name="connsiteY14" fmla="*/ 1813558 h 1999321"/>
                    <a:gd name="connsiteX15" fmla="*/ 790848 w 1634870"/>
                    <a:gd name="connsiteY15" fmla="*/ 1423033 h 1999321"/>
                    <a:gd name="connsiteX16" fmla="*/ 611778 w 1634870"/>
                    <a:gd name="connsiteY16" fmla="*/ 1108708 h 1999321"/>
                    <a:gd name="connsiteX17" fmla="*/ 526053 w 1634870"/>
                    <a:gd name="connsiteY17" fmla="*/ 1095373 h 1999321"/>
                    <a:gd name="connsiteX18" fmla="*/ 598443 w 1634870"/>
                    <a:gd name="connsiteY18" fmla="*/ 1384933 h 1999321"/>
                    <a:gd name="connsiteX19" fmla="*/ 596538 w 1634870"/>
                    <a:gd name="connsiteY19" fmla="*/ 1470658 h 1999321"/>
                    <a:gd name="connsiteX20" fmla="*/ 200298 w 1634870"/>
                    <a:gd name="connsiteY20" fmla="*/ 1967863 h 1999321"/>
                    <a:gd name="connsiteX21" fmla="*/ 32658 w 1634870"/>
                    <a:gd name="connsiteY21" fmla="*/ 1794508 h 1999321"/>
                    <a:gd name="connsiteX22" fmla="*/ 288564 w 1634870"/>
                    <a:gd name="connsiteY22" fmla="*/ 763905 h 1999321"/>
                    <a:gd name="connsiteX23" fmla="*/ 442869 w 1634870"/>
                    <a:gd name="connsiteY23" fmla="*/ 97155 h 1999321"/>
                    <a:gd name="connsiteX0" fmla="*/ 442869 w 1634870"/>
                    <a:gd name="connsiteY0" fmla="*/ 97155 h 1999321"/>
                    <a:gd name="connsiteX1" fmla="*/ 541293 w 1634870"/>
                    <a:gd name="connsiteY1" fmla="*/ 0 h 1999321"/>
                    <a:gd name="connsiteX2" fmla="*/ 911499 w 1634870"/>
                    <a:gd name="connsiteY2" fmla="*/ 83820 h 1999321"/>
                    <a:gd name="connsiteX3" fmla="*/ 955314 w 1634870"/>
                    <a:gd name="connsiteY3" fmla="*/ 230505 h 1999321"/>
                    <a:gd name="connsiteX4" fmla="*/ 1211854 w 1634870"/>
                    <a:gd name="connsiteY4" fmla="*/ 527685 h 1999321"/>
                    <a:gd name="connsiteX5" fmla="*/ 1579519 w 1634870"/>
                    <a:gd name="connsiteY5" fmla="*/ 634365 h 1999321"/>
                    <a:gd name="connsiteX6" fmla="*/ 1423309 w 1634870"/>
                    <a:gd name="connsiteY6" fmla="*/ 840105 h 1999321"/>
                    <a:gd name="connsiteX7" fmla="*/ 1349649 w 1634870"/>
                    <a:gd name="connsiteY7" fmla="*/ 847725 h 1999321"/>
                    <a:gd name="connsiteX8" fmla="*/ 947058 w 1634870"/>
                    <a:gd name="connsiteY8" fmla="*/ 729614 h 1999321"/>
                    <a:gd name="connsiteX9" fmla="*/ 863238 w 1634870"/>
                    <a:gd name="connsiteY9" fmla="*/ 641984 h 1999321"/>
                    <a:gd name="connsiteX10" fmla="*/ 794658 w 1634870"/>
                    <a:gd name="connsiteY10" fmla="*/ 941069 h 1999321"/>
                    <a:gd name="connsiteX11" fmla="*/ 1057548 w 1634870"/>
                    <a:gd name="connsiteY11" fmla="*/ 1383029 h 1999321"/>
                    <a:gd name="connsiteX12" fmla="*/ 1023258 w 1634870"/>
                    <a:gd name="connsiteY12" fmla="*/ 1522094 h 1999321"/>
                    <a:gd name="connsiteX13" fmla="*/ 651783 w 1634870"/>
                    <a:gd name="connsiteY13" fmla="*/ 1979293 h 1999321"/>
                    <a:gd name="connsiteX14" fmla="*/ 476523 w 1634870"/>
                    <a:gd name="connsiteY14" fmla="*/ 1813558 h 1999321"/>
                    <a:gd name="connsiteX15" fmla="*/ 790848 w 1634870"/>
                    <a:gd name="connsiteY15" fmla="*/ 1423033 h 1999321"/>
                    <a:gd name="connsiteX16" fmla="*/ 611778 w 1634870"/>
                    <a:gd name="connsiteY16" fmla="*/ 1108708 h 1999321"/>
                    <a:gd name="connsiteX17" fmla="*/ 526053 w 1634870"/>
                    <a:gd name="connsiteY17" fmla="*/ 1095373 h 1999321"/>
                    <a:gd name="connsiteX18" fmla="*/ 598443 w 1634870"/>
                    <a:gd name="connsiteY18" fmla="*/ 1384933 h 1999321"/>
                    <a:gd name="connsiteX19" fmla="*/ 596538 w 1634870"/>
                    <a:gd name="connsiteY19" fmla="*/ 1470658 h 1999321"/>
                    <a:gd name="connsiteX20" fmla="*/ 200298 w 1634870"/>
                    <a:gd name="connsiteY20" fmla="*/ 1967863 h 1999321"/>
                    <a:gd name="connsiteX21" fmla="*/ 32658 w 1634870"/>
                    <a:gd name="connsiteY21" fmla="*/ 1794508 h 1999321"/>
                    <a:gd name="connsiteX22" fmla="*/ 288564 w 1634870"/>
                    <a:gd name="connsiteY22" fmla="*/ 763905 h 1999321"/>
                    <a:gd name="connsiteX23" fmla="*/ 286023 w 1634870"/>
                    <a:gd name="connsiteY23" fmla="*/ 769618 h 1999321"/>
                    <a:gd name="connsiteX24" fmla="*/ 442869 w 1634870"/>
                    <a:gd name="connsiteY24" fmla="*/ 97155 h 1999321"/>
                    <a:gd name="connsiteX0" fmla="*/ 442869 w 1634870"/>
                    <a:gd name="connsiteY0" fmla="*/ 97155 h 1999321"/>
                    <a:gd name="connsiteX1" fmla="*/ 541293 w 1634870"/>
                    <a:gd name="connsiteY1" fmla="*/ 0 h 1999321"/>
                    <a:gd name="connsiteX2" fmla="*/ 911499 w 1634870"/>
                    <a:gd name="connsiteY2" fmla="*/ 83820 h 1999321"/>
                    <a:gd name="connsiteX3" fmla="*/ 955314 w 1634870"/>
                    <a:gd name="connsiteY3" fmla="*/ 230505 h 1999321"/>
                    <a:gd name="connsiteX4" fmla="*/ 1211854 w 1634870"/>
                    <a:gd name="connsiteY4" fmla="*/ 527685 h 1999321"/>
                    <a:gd name="connsiteX5" fmla="*/ 1579519 w 1634870"/>
                    <a:gd name="connsiteY5" fmla="*/ 634365 h 1999321"/>
                    <a:gd name="connsiteX6" fmla="*/ 1423309 w 1634870"/>
                    <a:gd name="connsiteY6" fmla="*/ 840105 h 1999321"/>
                    <a:gd name="connsiteX7" fmla="*/ 1349649 w 1634870"/>
                    <a:gd name="connsiteY7" fmla="*/ 847725 h 1999321"/>
                    <a:gd name="connsiteX8" fmla="*/ 947058 w 1634870"/>
                    <a:gd name="connsiteY8" fmla="*/ 729614 h 1999321"/>
                    <a:gd name="connsiteX9" fmla="*/ 863238 w 1634870"/>
                    <a:gd name="connsiteY9" fmla="*/ 641984 h 1999321"/>
                    <a:gd name="connsiteX10" fmla="*/ 794658 w 1634870"/>
                    <a:gd name="connsiteY10" fmla="*/ 941069 h 1999321"/>
                    <a:gd name="connsiteX11" fmla="*/ 1057548 w 1634870"/>
                    <a:gd name="connsiteY11" fmla="*/ 1383029 h 1999321"/>
                    <a:gd name="connsiteX12" fmla="*/ 1023258 w 1634870"/>
                    <a:gd name="connsiteY12" fmla="*/ 1522094 h 1999321"/>
                    <a:gd name="connsiteX13" fmla="*/ 651783 w 1634870"/>
                    <a:gd name="connsiteY13" fmla="*/ 1979293 h 1999321"/>
                    <a:gd name="connsiteX14" fmla="*/ 476523 w 1634870"/>
                    <a:gd name="connsiteY14" fmla="*/ 1813558 h 1999321"/>
                    <a:gd name="connsiteX15" fmla="*/ 790848 w 1634870"/>
                    <a:gd name="connsiteY15" fmla="*/ 1423033 h 1999321"/>
                    <a:gd name="connsiteX16" fmla="*/ 611778 w 1634870"/>
                    <a:gd name="connsiteY16" fmla="*/ 1108708 h 1999321"/>
                    <a:gd name="connsiteX17" fmla="*/ 526053 w 1634870"/>
                    <a:gd name="connsiteY17" fmla="*/ 1095373 h 1999321"/>
                    <a:gd name="connsiteX18" fmla="*/ 598443 w 1634870"/>
                    <a:gd name="connsiteY18" fmla="*/ 1384933 h 1999321"/>
                    <a:gd name="connsiteX19" fmla="*/ 596538 w 1634870"/>
                    <a:gd name="connsiteY19" fmla="*/ 1470658 h 1999321"/>
                    <a:gd name="connsiteX20" fmla="*/ 200298 w 1634870"/>
                    <a:gd name="connsiteY20" fmla="*/ 1967863 h 1999321"/>
                    <a:gd name="connsiteX21" fmla="*/ 32658 w 1634870"/>
                    <a:gd name="connsiteY21" fmla="*/ 1794508 h 1999321"/>
                    <a:gd name="connsiteX22" fmla="*/ 288564 w 1634870"/>
                    <a:gd name="connsiteY22" fmla="*/ 763905 h 1999321"/>
                    <a:gd name="connsiteX23" fmla="*/ 295548 w 1634870"/>
                    <a:gd name="connsiteY23" fmla="*/ 739138 h 1999321"/>
                    <a:gd name="connsiteX24" fmla="*/ 442869 w 1634870"/>
                    <a:gd name="connsiteY24" fmla="*/ 97155 h 1999321"/>
                    <a:gd name="connsiteX0" fmla="*/ 442869 w 1634870"/>
                    <a:gd name="connsiteY0" fmla="*/ 97155 h 1999321"/>
                    <a:gd name="connsiteX1" fmla="*/ 541293 w 1634870"/>
                    <a:gd name="connsiteY1" fmla="*/ 0 h 1999321"/>
                    <a:gd name="connsiteX2" fmla="*/ 911499 w 1634870"/>
                    <a:gd name="connsiteY2" fmla="*/ 83820 h 1999321"/>
                    <a:gd name="connsiteX3" fmla="*/ 955314 w 1634870"/>
                    <a:gd name="connsiteY3" fmla="*/ 230505 h 1999321"/>
                    <a:gd name="connsiteX4" fmla="*/ 1211854 w 1634870"/>
                    <a:gd name="connsiteY4" fmla="*/ 527685 h 1999321"/>
                    <a:gd name="connsiteX5" fmla="*/ 1579519 w 1634870"/>
                    <a:gd name="connsiteY5" fmla="*/ 634365 h 1999321"/>
                    <a:gd name="connsiteX6" fmla="*/ 1423309 w 1634870"/>
                    <a:gd name="connsiteY6" fmla="*/ 840105 h 1999321"/>
                    <a:gd name="connsiteX7" fmla="*/ 1349649 w 1634870"/>
                    <a:gd name="connsiteY7" fmla="*/ 847725 h 1999321"/>
                    <a:gd name="connsiteX8" fmla="*/ 947058 w 1634870"/>
                    <a:gd name="connsiteY8" fmla="*/ 729614 h 1999321"/>
                    <a:gd name="connsiteX9" fmla="*/ 863238 w 1634870"/>
                    <a:gd name="connsiteY9" fmla="*/ 641984 h 1999321"/>
                    <a:gd name="connsiteX10" fmla="*/ 794658 w 1634870"/>
                    <a:gd name="connsiteY10" fmla="*/ 941069 h 1999321"/>
                    <a:gd name="connsiteX11" fmla="*/ 1057548 w 1634870"/>
                    <a:gd name="connsiteY11" fmla="*/ 1383029 h 1999321"/>
                    <a:gd name="connsiteX12" fmla="*/ 1023258 w 1634870"/>
                    <a:gd name="connsiteY12" fmla="*/ 1522094 h 1999321"/>
                    <a:gd name="connsiteX13" fmla="*/ 651783 w 1634870"/>
                    <a:gd name="connsiteY13" fmla="*/ 1979293 h 1999321"/>
                    <a:gd name="connsiteX14" fmla="*/ 476523 w 1634870"/>
                    <a:gd name="connsiteY14" fmla="*/ 1813558 h 1999321"/>
                    <a:gd name="connsiteX15" fmla="*/ 790848 w 1634870"/>
                    <a:gd name="connsiteY15" fmla="*/ 1423033 h 1999321"/>
                    <a:gd name="connsiteX16" fmla="*/ 611778 w 1634870"/>
                    <a:gd name="connsiteY16" fmla="*/ 1108708 h 1999321"/>
                    <a:gd name="connsiteX17" fmla="*/ 526053 w 1634870"/>
                    <a:gd name="connsiteY17" fmla="*/ 1095373 h 1999321"/>
                    <a:gd name="connsiteX18" fmla="*/ 598443 w 1634870"/>
                    <a:gd name="connsiteY18" fmla="*/ 1384933 h 1999321"/>
                    <a:gd name="connsiteX19" fmla="*/ 596538 w 1634870"/>
                    <a:gd name="connsiteY19" fmla="*/ 1470658 h 1999321"/>
                    <a:gd name="connsiteX20" fmla="*/ 200298 w 1634870"/>
                    <a:gd name="connsiteY20" fmla="*/ 1967863 h 1999321"/>
                    <a:gd name="connsiteX21" fmla="*/ 32658 w 1634870"/>
                    <a:gd name="connsiteY21" fmla="*/ 1794508 h 1999321"/>
                    <a:gd name="connsiteX22" fmla="*/ 345714 w 1634870"/>
                    <a:gd name="connsiteY22" fmla="*/ 1396365 h 1999321"/>
                    <a:gd name="connsiteX23" fmla="*/ 295548 w 1634870"/>
                    <a:gd name="connsiteY23" fmla="*/ 739138 h 1999321"/>
                    <a:gd name="connsiteX24" fmla="*/ 442869 w 1634870"/>
                    <a:gd name="connsiteY24" fmla="*/ 97155 h 1999321"/>
                    <a:gd name="connsiteX0" fmla="*/ 442869 w 1634870"/>
                    <a:gd name="connsiteY0" fmla="*/ 97155 h 1999321"/>
                    <a:gd name="connsiteX1" fmla="*/ 541293 w 1634870"/>
                    <a:gd name="connsiteY1" fmla="*/ 0 h 1999321"/>
                    <a:gd name="connsiteX2" fmla="*/ 911499 w 1634870"/>
                    <a:gd name="connsiteY2" fmla="*/ 83820 h 1999321"/>
                    <a:gd name="connsiteX3" fmla="*/ 955314 w 1634870"/>
                    <a:gd name="connsiteY3" fmla="*/ 230505 h 1999321"/>
                    <a:gd name="connsiteX4" fmla="*/ 1211854 w 1634870"/>
                    <a:gd name="connsiteY4" fmla="*/ 527685 h 1999321"/>
                    <a:gd name="connsiteX5" fmla="*/ 1579519 w 1634870"/>
                    <a:gd name="connsiteY5" fmla="*/ 634365 h 1999321"/>
                    <a:gd name="connsiteX6" fmla="*/ 1423309 w 1634870"/>
                    <a:gd name="connsiteY6" fmla="*/ 840105 h 1999321"/>
                    <a:gd name="connsiteX7" fmla="*/ 1349649 w 1634870"/>
                    <a:gd name="connsiteY7" fmla="*/ 847725 h 1999321"/>
                    <a:gd name="connsiteX8" fmla="*/ 947058 w 1634870"/>
                    <a:gd name="connsiteY8" fmla="*/ 729614 h 1999321"/>
                    <a:gd name="connsiteX9" fmla="*/ 863238 w 1634870"/>
                    <a:gd name="connsiteY9" fmla="*/ 641984 h 1999321"/>
                    <a:gd name="connsiteX10" fmla="*/ 794658 w 1634870"/>
                    <a:gd name="connsiteY10" fmla="*/ 941069 h 1999321"/>
                    <a:gd name="connsiteX11" fmla="*/ 1057548 w 1634870"/>
                    <a:gd name="connsiteY11" fmla="*/ 1383029 h 1999321"/>
                    <a:gd name="connsiteX12" fmla="*/ 1023258 w 1634870"/>
                    <a:gd name="connsiteY12" fmla="*/ 1522094 h 1999321"/>
                    <a:gd name="connsiteX13" fmla="*/ 651783 w 1634870"/>
                    <a:gd name="connsiteY13" fmla="*/ 1979293 h 1999321"/>
                    <a:gd name="connsiteX14" fmla="*/ 476523 w 1634870"/>
                    <a:gd name="connsiteY14" fmla="*/ 1813558 h 1999321"/>
                    <a:gd name="connsiteX15" fmla="*/ 790848 w 1634870"/>
                    <a:gd name="connsiteY15" fmla="*/ 1423033 h 1999321"/>
                    <a:gd name="connsiteX16" fmla="*/ 611778 w 1634870"/>
                    <a:gd name="connsiteY16" fmla="*/ 1108708 h 1999321"/>
                    <a:gd name="connsiteX17" fmla="*/ 526053 w 1634870"/>
                    <a:gd name="connsiteY17" fmla="*/ 1095373 h 1999321"/>
                    <a:gd name="connsiteX18" fmla="*/ 598443 w 1634870"/>
                    <a:gd name="connsiteY18" fmla="*/ 1384933 h 1999321"/>
                    <a:gd name="connsiteX19" fmla="*/ 596538 w 1634870"/>
                    <a:gd name="connsiteY19" fmla="*/ 1470658 h 1999321"/>
                    <a:gd name="connsiteX20" fmla="*/ 200298 w 1634870"/>
                    <a:gd name="connsiteY20" fmla="*/ 1967863 h 1999321"/>
                    <a:gd name="connsiteX21" fmla="*/ 32658 w 1634870"/>
                    <a:gd name="connsiteY21" fmla="*/ 1794508 h 1999321"/>
                    <a:gd name="connsiteX22" fmla="*/ 345714 w 1634870"/>
                    <a:gd name="connsiteY22" fmla="*/ 1396365 h 1999321"/>
                    <a:gd name="connsiteX23" fmla="*/ 238398 w 1634870"/>
                    <a:gd name="connsiteY23" fmla="*/ 1000123 h 1999321"/>
                    <a:gd name="connsiteX24" fmla="*/ 442869 w 1634870"/>
                    <a:gd name="connsiteY24" fmla="*/ 97155 h 1999321"/>
                    <a:gd name="connsiteX0" fmla="*/ 442869 w 1634870"/>
                    <a:gd name="connsiteY0" fmla="*/ 97155 h 1999321"/>
                    <a:gd name="connsiteX1" fmla="*/ 541293 w 1634870"/>
                    <a:gd name="connsiteY1" fmla="*/ 0 h 1999321"/>
                    <a:gd name="connsiteX2" fmla="*/ 911499 w 1634870"/>
                    <a:gd name="connsiteY2" fmla="*/ 83820 h 1999321"/>
                    <a:gd name="connsiteX3" fmla="*/ 955314 w 1634870"/>
                    <a:gd name="connsiteY3" fmla="*/ 230505 h 1999321"/>
                    <a:gd name="connsiteX4" fmla="*/ 1211854 w 1634870"/>
                    <a:gd name="connsiteY4" fmla="*/ 527685 h 1999321"/>
                    <a:gd name="connsiteX5" fmla="*/ 1579519 w 1634870"/>
                    <a:gd name="connsiteY5" fmla="*/ 634365 h 1999321"/>
                    <a:gd name="connsiteX6" fmla="*/ 1423309 w 1634870"/>
                    <a:gd name="connsiteY6" fmla="*/ 840105 h 1999321"/>
                    <a:gd name="connsiteX7" fmla="*/ 1349649 w 1634870"/>
                    <a:gd name="connsiteY7" fmla="*/ 847725 h 1999321"/>
                    <a:gd name="connsiteX8" fmla="*/ 947058 w 1634870"/>
                    <a:gd name="connsiteY8" fmla="*/ 729614 h 1999321"/>
                    <a:gd name="connsiteX9" fmla="*/ 863238 w 1634870"/>
                    <a:gd name="connsiteY9" fmla="*/ 641984 h 1999321"/>
                    <a:gd name="connsiteX10" fmla="*/ 794658 w 1634870"/>
                    <a:gd name="connsiteY10" fmla="*/ 941069 h 1999321"/>
                    <a:gd name="connsiteX11" fmla="*/ 1057548 w 1634870"/>
                    <a:gd name="connsiteY11" fmla="*/ 1383029 h 1999321"/>
                    <a:gd name="connsiteX12" fmla="*/ 1023258 w 1634870"/>
                    <a:gd name="connsiteY12" fmla="*/ 1522094 h 1999321"/>
                    <a:gd name="connsiteX13" fmla="*/ 651783 w 1634870"/>
                    <a:gd name="connsiteY13" fmla="*/ 1979293 h 1999321"/>
                    <a:gd name="connsiteX14" fmla="*/ 476523 w 1634870"/>
                    <a:gd name="connsiteY14" fmla="*/ 1813558 h 1999321"/>
                    <a:gd name="connsiteX15" fmla="*/ 790848 w 1634870"/>
                    <a:gd name="connsiteY15" fmla="*/ 1423033 h 1999321"/>
                    <a:gd name="connsiteX16" fmla="*/ 611778 w 1634870"/>
                    <a:gd name="connsiteY16" fmla="*/ 1108708 h 1999321"/>
                    <a:gd name="connsiteX17" fmla="*/ 526053 w 1634870"/>
                    <a:gd name="connsiteY17" fmla="*/ 1095373 h 1999321"/>
                    <a:gd name="connsiteX18" fmla="*/ 598443 w 1634870"/>
                    <a:gd name="connsiteY18" fmla="*/ 1384933 h 1999321"/>
                    <a:gd name="connsiteX19" fmla="*/ 596538 w 1634870"/>
                    <a:gd name="connsiteY19" fmla="*/ 1470658 h 1999321"/>
                    <a:gd name="connsiteX20" fmla="*/ 200298 w 1634870"/>
                    <a:gd name="connsiteY20" fmla="*/ 1967863 h 1999321"/>
                    <a:gd name="connsiteX21" fmla="*/ 32658 w 1634870"/>
                    <a:gd name="connsiteY21" fmla="*/ 1794508 h 1999321"/>
                    <a:gd name="connsiteX22" fmla="*/ 345714 w 1634870"/>
                    <a:gd name="connsiteY22" fmla="*/ 1396365 h 1999321"/>
                    <a:gd name="connsiteX23" fmla="*/ 238398 w 1634870"/>
                    <a:gd name="connsiteY23" fmla="*/ 1000123 h 1999321"/>
                    <a:gd name="connsiteX24" fmla="*/ 442869 w 1634870"/>
                    <a:gd name="connsiteY24" fmla="*/ 97155 h 1999321"/>
                    <a:gd name="connsiteX0" fmla="*/ 442869 w 1634870"/>
                    <a:gd name="connsiteY0" fmla="*/ 97155 h 1999321"/>
                    <a:gd name="connsiteX1" fmla="*/ 541293 w 1634870"/>
                    <a:gd name="connsiteY1" fmla="*/ 0 h 1999321"/>
                    <a:gd name="connsiteX2" fmla="*/ 911499 w 1634870"/>
                    <a:gd name="connsiteY2" fmla="*/ 83820 h 1999321"/>
                    <a:gd name="connsiteX3" fmla="*/ 955314 w 1634870"/>
                    <a:gd name="connsiteY3" fmla="*/ 230505 h 1999321"/>
                    <a:gd name="connsiteX4" fmla="*/ 1211854 w 1634870"/>
                    <a:gd name="connsiteY4" fmla="*/ 527685 h 1999321"/>
                    <a:gd name="connsiteX5" fmla="*/ 1579519 w 1634870"/>
                    <a:gd name="connsiteY5" fmla="*/ 634365 h 1999321"/>
                    <a:gd name="connsiteX6" fmla="*/ 1423309 w 1634870"/>
                    <a:gd name="connsiteY6" fmla="*/ 840105 h 1999321"/>
                    <a:gd name="connsiteX7" fmla="*/ 1349649 w 1634870"/>
                    <a:gd name="connsiteY7" fmla="*/ 847725 h 1999321"/>
                    <a:gd name="connsiteX8" fmla="*/ 947058 w 1634870"/>
                    <a:gd name="connsiteY8" fmla="*/ 729614 h 1999321"/>
                    <a:gd name="connsiteX9" fmla="*/ 863238 w 1634870"/>
                    <a:gd name="connsiteY9" fmla="*/ 641984 h 1999321"/>
                    <a:gd name="connsiteX10" fmla="*/ 794658 w 1634870"/>
                    <a:gd name="connsiteY10" fmla="*/ 941069 h 1999321"/>
                    <a:gd name="connsiteX11" fmla="*/ 1057548 w 1634870"/>
                    <a:gd name="connsiteY11" fmla="*/ 1383029 h 1999321"/>
                    <a:gd name="connsiteX12" fmla="*/ 1023258 w 1634870"/>
                    <a:gd name="connsiteY12" fmla="*/ 1522094 h 1999321"/>
                    <a:gd name="connsiteX13" fmla="*/ 651783 w 1634870"/>
                    <a:gd name="connsiteY13" fmla="*/ 1979293 h 1999321"/>
                    <a:gd name="connsiteX14" fmla="*/ 476523 w 1634870"/>
                    <a:gd name="connsiteY14" fmla="*/ 1813558 h 1999321"/>
                    <a:gd name="connsiteX15" fmla="*/ 790848 w 1634870"/>
                    <a:gd name="connsiteY15" fmla="*/ 1423033 h 1999321"/>
                    <a:gd name="connsiteX16" fmla="*/ 611778 w 1634870"/>
                    <a:gd name="connsiteY16" fmla="*/ 1108708 h 1999321"/>
                    <a:gd name="connsiteX17" fmla="*/ 526053 w 1634870"/>
                    <a:gd name="connsiteY17" fmla="*/ 1095373 h 1999321"/>
                    <a:gd name="connsiteX18" fmla="*/ 598443 w 1634870"/>
                    <a:gd name="connsiteY18" fmla="*/ 1384933 h 1999321"/>
                    <a:gd name="connsiteX19" fmla="*/ 596538 w 1634870"/>
                    <a:gd name="connsiteY19" fmla="*/ 1470658 h 1999321"/>
                    <a:gd name="connsiteX20" fmla="*/ 200298 w 1634870"/>
                    <a:gd name="connsiteY20" fmla="*/ 1967863 h 1999321"/>
                    <a:gd name="connsiteX21" fmla="*/ 32658 w 1634870"/>
                    <a:gd name="connsiteY21" fmla="*/ 1794508 h 1999321"/>
                    <a:gd name="connsiteX22" fmla="*/ 345714 w 1634870"/>
                    <a:gd name="connsiteY22" fmla="*/ 1396365 h 1999321"/>
                    <a:gd name="connsiteX23" fmla="*/ 238398 w 1634870"/>
                    <a:gd name="connsiteY23" fmla="*/ 1000123 h 1999321"/>
                    <a:gd name="connsiteX24" fmla="*/ 442869 w 1634870"/>
                    <a:gd name="connsiteY24" fmla="*/ 97155 h 1999321"/>
                    <a:gd name="connsiteX0" fmla="*/ 442869 w 1634870"/>
                    <a:gd name="connsiteY0" fmla="*/ 97155 h 1999321"/>
                    <a:gd name="connsiteX1" fmla="*/ 541293 w 1634870"/>
                    <a:gd name="connsiteY1" fmla="*/ 0 h 1999321"/>
                    <a:gd name="connsiteX2" fmla="*/ 911499 w 1634870"/>
                    <a:gd name="connsiteY2" fmla="*/ 83820 h 1999321"/>
                    <a:gd name="connsiteX3" fmla="*/ 955314 w 1634870"/>
                    <a:gd name="connsiteY3" fmla="*/ 230505 h 1999321"/>
                    <a:gd name="connsiteX4" fmla="*/ 1211854 w 1634870"/>
                    <a:gd name="connsiteY4" fmla="*/ 527685 h 1999321"/>
                    <a:gd name="connsiteX5" fmla="*/ 1579519 w 1634870"/>
                    <a:gd name="connsiteY5" fmla="*/ 634365 h 1999321"/>
                    <a:gd name="connsiteX6" fmla="*/ 1423309 w 1634870"/>
                    <a:gd name="connsiteY6" fmla="*/ 840105 h 1999321"/>
                    <a:gd name="connsiteX7" fmla="*/ 1349649 w 1634870"/>
                    <a:gd name="connsiteY7" fmla="*/ 847725 h 1999321"/>
                    <a:gd name="connsiteX8" fmla="*/ 947058 w 1634870"/>
                    <a:gd name="connsiteY8" fmla="*/ 729614 h 1999321"/>
                    <a:gd name="connsiteX9" fmla="*/ 863238 w 1634870"/>
                    <a:gd name="connsiteY9" fmla="*/ 641984 h 1999321"/>
                    <a:gd name="connsiteX10" fmla="*/ 794658 w 1634870"/>
                    <a:gd name="connsiteY10" fmla="*/ 941069 h 1999321"/>
                    <a:gd name="connsiteX11" fmla="*/ 1057548 w 1634870"/>
                    <a:gd name="connsiteY11" fmla="*/ 1383029 h 1999321"/>
                    <a:gd name="connsiteX12" fmla="*/ 1023258 w 1634870"/>
                    <a:gd name="connsiteY12" fmla="*/ 1522094 h 1999321"/>
                    <a:gd name="connsiteX13" fmla="*/ 651783 w 1634870"/>
                    <a:gd name="connsiteY13" fmla="*/ 1979293 h 1999321"/>
                    <a:gd name="connsiteX14" fmla="*/ 476523 w 1634870"/>
                    <a:gd name="connsiteY14" fmla="*/ 1813558 h 1999321"/>
                    <a:gd name="connsiteX15" fmla="*/ 790848 w 1634870"/>
                    <a:gd name="connsiteY15" fmla="*/ 1423033 h 1999321"/>
                    <a:gd name="connsiteX16" fmla="*/ 611778 w 1634870"/>
                    <a:gd name="connsiteY16" fmla="*/ 1108708 h 1999321"/>
                    <a:gd name="connsiteX17" fmla="*/ 526053 w 1634870"/>
                    <a:gd name="connsiteY17" fmla="*/ 1095373 h 1999321"/>
                    <a:gd name="connsiteX18" fmla="*/ 598443 w 1634870"/>
                    <a:gd name="connsiteY18" fmla="*/ 1384933 h 1999321"/>
                    <a:gd name="connsiteX19" fmla="*/ 596538 w 1634870"/>
                    <a:gd name="connsiteY19" fmla="*/ 1470658 h 1999321"/>
                    <a:gd name="connsiteX20" fmla="*/ 200298 w 1634870"/>
                    <a:gd name="connsiteY20" fmla="*/ 1967863 h 1999321"/>
                    <a:gd name="connsiteX21" fmla="*/ 32658 w 1634870"/>
                    <a:gd name="connsiteY21" fmla="*/ 1794508 h 1999321"/>
                    <a:gd name="connsiteX22" fmla="*/ 345714 w 1634870"/>
                    <a:gd name="connsiteY22" fmla="*/ 1396365 h 1999321"/>
                    <a:gd name="connsiteX23" fmla="*/ 238398 w 1634870"/>
                    <a:gd name="connsiteY23" fmla="*/ 1000123 h 1999321"/>
                    <a:gd name="connsiteX24" fmla="*/ 442869 w 1634870"/>
                    <a:gd name="connsiteY24" fmla="*/ 97155 h 1999321"/>
                    <a:gd name="connsiteX0" fmla="*/ 442869 w 1634870"/>
                    <a:gd name="connsiteY0" fmla="*/ 97155 h 1999321"/>
                    <a:gd name="connsiteX1" fmla="*/ 541293 w 1634870"/>
                    <a:gd name="connsiteY1" fmla="*/ 0 h 1999321"/>
                    <a:gd name="connsiteX2" fmla="*/ 911499 w 1634870"/>
                    <a:gd name="connsiteY2" fmla="*/ 83820 h 1999321"/>
                    <a:gd name="connsiteX3" fmla="*/ 955314 w 1634870"/>
                    <a:gd name="connsiteY3" fmla="*/ 230505 h 1999321"/>
                    <a:gd name="connsiteX4" fmla="*/ 1211854 w 1634870"/>
                    <a:gd name="connsiteY4" fmla="*/ 527685 h 1999321"/>
                    <a:gd name="connsiteX5" fmla="*/ 1579519 w 1634870"/>
                    <a:gd name="connsiteY5" fmla="*/ 634365 h 1999321"/>
                    <a:gd name="connsiteX6" fmla="*/ 1423309 w 1634870"/>
                    <a:gd name="connsiteY6" fmla="*/ 840105 h 1999321"/>
                    <a:gd name="connsiteX7" fmla="*/ 1349649 w 1634870"/>
                    <a:gd name="connsiteY7" fmla="*/ 847725 h 1999321"/>
                    <a:gd name="connsiteX8" fmla="*/ 947058 w 1634870"/>
                    <a:gd name="connsiteY8" fmla="*/ 729614 h 1999321"/>
                    <a:gd name="connsiteX9" fmla="*/ 863238 w 1634870"/>
                    <a:gd name="connsiteY9" fmla="*/ 641984 h 1999321"/>
                    <a:gd name="connsiteX10" fmla="*/ 794658 w 1634870"/>
                    <a:gd name="connsiteY10" fmla="*/ 941069 h 1999321"/>
                    <a:gd name="connsiteX11" fmla="*/ 1057548 w 1634870"/>
                    <a:gd name="connsiteY11" fmla="*/ 1383029 h 1999321"/>
                    <a:gd name="connsiteX12" fmla="*/ 1023258 w 1634870"/>
                    <a:gd name="connsiteY12" fmla="*/ 1522094 h 1999321"/>
                    <a:gd name="connsiteX13" fmla="*/ 651783 w 1634870"/>
                    <a:gd name="connsiteY13" fmla="*/ 1979293 h 1999321"/>
                    <a:gd name="connsiteX14" fmla="*/ 476523 w 1634870"/>
                    <a:gd name="connsiteY14" fmla="*/ 1813558 h 1999321"/>
                    <a:gd name="connsiteX15" fmla="*/ 790848 w 1634870"/>
                    <a:gd name="connsiteY15" fmla="*/ 1423033 h 1999321"/>
                    <a:gd name="connsiteX16" fmla="*/ 611778 w 1634870"/>
                    <a:gd name="connsiteY16" fmla="*/ 1108708 h 1999321"/>
                    <a:gd name="connsiteX17" fmla="*/ 526053 w 1634870"/>
                    <a:gd name="connsiteY17" fmla="*/ 1095373 h 1999321"/>
                    <a:gd name="connsiteX18" fmla="*/ 598443 w 1634870"/>
                    <a:gd name="connsiteY18" fmla="*/ 1384933 h 1999321"/>
                    <a:gd name="connsiteX19" fmla="*/ 596538 w 1634870"/>
                    <a:gd name="connsiteY19" fmla="*/ 1470658 h 1999321"/>
                    <a:gd name="connsiteX20" fmla="*/ 200298 w 1634870"/>
                    <a:gd name="connsiteY20" fmla="*/ 1967863 h 1999321"/>
                    <a:gd name="connsiteX21" fmla="*/ 32658 w 1634870"/>
                    <a:gd name="connsiteY21" fmla="*/ 1794508 h 1999321"/>
                    <a:gd name="connsiteX22" fmla="*/ 345714 w 1634870"/>
                    <a:gd name="connsiteY22" fmla="*/ 1396365 h 1999321"/>
                    <a:gd name="connsiteX23" fmla="*/ 238398 w 1634870"/>
                    <a:gd name="connsiteY23" fmla="*/ 1000123 h 1999321"/>
                    <a:gd name="connsiteX24" fmla="*/ 442869 w 1634870"/>
                    <a:gd name="connsiteY24" fmla="*/ 97155 h 1999321"/>
                    <a:gd name="connsiteX0" fmla="*/ 442869 w 1634870"/>
                    <a:gd name="connsiteY0" fmla="*/ 97155 h 1999321"/>
                    <a:gd name="connsiteX1" fmla="*/ 541293 w 1634870"/>
                    <a:gd name="connsiteY1" fmla="*/ 0 h 1999321"/>
                    <a:gd name="connsiteX2" fmla="*/ 911499 w 1634870"/>
                    <a:gd name="connsiteY2" fmla="*/ 83820 h 1999321"/>
                    <a:gd name="connsiteX3" fmla="*/ 955314 w 1634870"/>
                    <a:gd name="connsiteY3" fmla="*/ 230505 h 1999321"/>
                    <a:gd name="connsiteX4" fmla="*/ 1211854 w 1634870"/>
                    <a:gd name="connsiteY4" fmla="*/ 527685 h 1999321"/>
                    <a:gd name="connsiteX5" fmla="*/ 1579519 w 1634870"/>
                    <a:gd name="connsiteY5" fmla="*/ 634365 h 1999321"/>
                    <a:gd name="connsiteX6" fmla="*/ 1423309 w 1634870"/>
                    <a:gd name="connsiteY6" fmla="*/ 840105 h 1999321"/>
                    <a:gd name="connsiteX7" fmla="*/ 1349649 w 1634870"/>
                    <a:gd name="connsiteY7" fmla="*/ 847725 h 1999321"/>
                    <a:gd name="connsiteX8" fmla="*/ 947058 w 1634870"/>
                    <a:gd name="connsiteY8" fmla="*/ 729614 h 1999321"/>
                    <a:gd name="connsiteX9" fmla="*/ 863238 w 1634870"/>
                    <a:gd name="connsiteY9" fmla="*/ 641984 h 1999321"/>
                    <a:gd name="connsiteX10" fmla="*/ 794658 w 1634870"/>
                    <a:gd name="connsiteY10" fmla="*/ 941069 h 1999321"/>
                    <a:gd name="connsiteX11" fmla="*/ 1057548 w 1634870"/>
                    <a:gd name="connsiteY11" fmla="*/ 1383029 h 1999321"/>
                    <a:gd name="connsiteX12" fmla="*/ 1023258 w 1634870"/>
                    <a:gd name="connsiteY12" fmla="*/ 1522094 h 1999321"/>
                    <a:gd name="connsiteX13" fmla="*/ 651783 w 1634870"/>
                    <a:gd name="connsiteY13" fmla="*/ 1979293 h 1999321"/>
                    <a:gd name="connsiteX14" fmla="*/ 476523 w 1634870"/>
                    <a:gd name="connsiteY14" fmla="*/ 1813558 h 1999321"/>
                    <a:gd name="connsiteX15" fmla="*/ 790848 w 1634870"/>
                    <a:gd name="connsiteY15" fmla="*/ 1423033 h 1999321"/>
                    <a:gd name="connsiteX16" fmla="*/ 611778 w 1634870"/>
                    <a:gd name="connsiteY16" fmla="*/ 1108708 h 1999321"/>
                    <a:gd name="connsiteX17" fmla="*/ 526053 w 1634870"/>
                    <a:gd name="connsiteY17" fmla="*/ 1095373 h 1999321"/>
                    <a:gd name="connsiteX18" fmla="*/ 598443 w 1634870"/>
                    <a:gd name="connsiteY18" fmla="*/ 1384933 h 1999321"/>
                    <a:gd name="connsiteX19" fmla="*/ 596538 w 1634870"/>
                    <a:gd name="connsiteY19" fmla="*/ 1470658 h 1999321"/>
                    <a:gd name="connsiteX20" fmla="*/ 200298 w 1634870"/>
                    <a:gd name="connsiteY20" fmla="*/ 1967863 h 1999321"/>
                    <a:gd name="connsiteX21" fmla="*/ 32658 w 1634870"/>
                    <a:gd name="connsiteY21" fmla="*/ 1794508 h 1999321"/>
                    <a:gd name="connsiteX22" fmla="*/ 345714 w 1634870"/>
                    <a:gd name="connsiteY22" fmla="*/ 1396365 h 1999321"/>
                    <a:gd name="connsiteX23" fmla="*/ 238398 w 1634870"/>
                    <a:gd name="connsiteY23" fmla="*/ 1000123 h 1999321"/>
                    <a:gd name="connsiteX24" fmla="*/ 442869 w 1634870"/>
                    <a:gd name="connsiteY24" fmla="*/ 97155 h 1999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634870" h="1999321">
                      <a:moveTo>
                        <a:pt x="442869" y="97155"/>
                      </a:moveTo>
                      <a:cubicBezTo>
                        <a:pt x="460437" y="15240"/>
                        <a:pt x="495150" y="3810"/>
                        <a:pt x="541293" y="0"/>
                      </a:cubicBezTo>
                      <a:lnTo>
                        <a:pt x="911499" y="83820"/>
                      </a:lnTo>
                      <a:cubicBezTo>
                        <a:pt x="992779" y="114300"/>
                        <a:pt x="969284" y="201930"/>
                        <a:pt x="955314" y="230505"/>
                      </a:cubicBezTo>
                      <a:lnTo>
                        <a:pt x="1211854" y="527685"/>
                      </a:lnTo>
                      <a:cubicBezTo>
                        <a:pt x="1338219" y="561340"/>
                        <a:pt x="1456964" y="598805"/>
                        <a:pt x="1579519" y="634365"/>
                      </a:cubicBezTo>
                      <a:cubicBezTo>
                        <a:pt x="1686834" y="706120"/>
                        <a:pt x="1639844" y="913130"/>
                        <a:pt x="1423309" y="840105"/>
                      </a:cubicBezTo>
                      <a:lnTo>
                        <a:pt x="1349649" y="847725"/>
                      </a:lnTo>
                      <a:lnTo>
                        <a:pt x="947058" y="729614"/>
                      </a:lnTo>
                      <a:lnTo>
                        <a:pt x="863238" y="641984"/>
                      </a:lnTo>
                      <a:lnTo>
                        <a:pt x="794658" y="941069"/>
                      </a:lnTo>
                      <a:lnTo>
                        <a:pt x="1057548" y="1383029"/>
                      </a:lnTo>
                      <a:cubicBezTo>
                        <a:pt x="1072788" y="1442719"/>
                        <a:pt x="1057548" y="1483359"/>
                        <a:pt x="1023258" y="1522094"/>
                      </a:cubicBezTo>
                      <a:lnTo>
                        <a:pt x="651783" y="1979293"/>
                      </a:lnTo>
                      <a:cubicBezTo>
                        <a:pt x="505733" y="2055493"/>
                        <a:pt x="416833" y="1895473"/>
                        <a:pt x="476523" y="1813558"/>
                      </a:cubicBezTo>
                      <a:lnTo>
                        <a:pt x="790848" y="1423033"/>
                      </a:lnTo>
                      <a:lnTo>
                        <a:pt x="611778" y="1108708"/>
                      </a:lnTo>
                      <a:lnTo>
                        <a:pt x="526053" y="1095373"/>
                      </a:lnTo>
                      <a:lnTo>
                        <a:pt x="598443" y="1384933"/>
                      </a:lnTo>
                      <a:cubicBezTo>
                        <a:pt x="613048" y="1413508"/>
                        <a:pt x="608603" y="1443988"/>
                        <a:pt x="596538" y="1470658"/>
                      </a:cubicBezTo>
                      <a:lnTo>
                        <a:pt x="200298" y="1967863"/>
                      </a:lnTo>
                      <a:cubicBezTo>
                        <a:pt x="72028" y="2056763"/>
                        <a:pt x="-63862" y="1905633"/>
                        <a:pt x="32658" y="1794508"/>
                      </a:cubicBezTo>
                      <a:lnTo>
                        <a:pt x="345714" y="1396365"/>
                      </a:lnTo>
                      <a:cubicBezTo>
                        <a:pt x="309942" y="1264284"/>
                        <a:pt x="257025" y="1109344"/>
                        <a:pt x="238398" y="1000123"/>
                      </a:cubicBezTo>
                      <a:cubicBezTo>
                        <a:pt x="270360" y="712469"/>
                        <a:pt x="376617" y="400049"/>
                        <a:pt x="442869" y="9715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42" name="Group 141"/>
            <p:cNvGrpSpPr/>
            <p:nvPr/>
          </p:nvGrpSpPr>
          <p:grpSpPr>
            <a:xfrm>
              <a:off x="2638086" y="2878487"/>
              <a:ext cx="3491911" cy="2668615"/>
              <a:chOff x="2638086" y="2878487"/>
              <a:chExt cx="3491911" cy="2668615"/>
            </a:xfrm>
          </p:grpSpPr>
          <p:grpSp>
            <p:nvGrpSpPr>
              <p:cNvPr id="141" name="Group 140"/>
              <p:cNvGrpSpPr/>
              <p:nvPr/>
            </p:nvGrpSpPr>
            <p:grpSpPr>
              <a:xfrm>
                <a:off x="2638086" y="2878487"/>
                <a:ext cx="3491911" cy="2668615"/>
                <a:chOff x="2638086" y="2878487"/>
                <a:chExt cx="3491911" cy="2668615"/>
              </a:xfrm>
            </p:grpSpPr>
            <p:sp>
              <p:nvSpPr>
                <p:cNvPr id="114" name="Freeform 113"/>
                <p:cNvSpPr/>
                <p:nvPr/>
              </p:nvSpPr>
              <p:spPr>
                <a:xfrm flipH="1">
                  <a:off x="3452771" y="4505056"/>
                  <a:ext cx="1041616" cy="1042046"/>
                </a:xfrm>
                <a:custGeom>
                  <a:avLst/>
                  <a:gdLst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5431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92388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92388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92388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9513 w 1542756"/>
                    <a:gd name="connsiteY18" fmla="*/ 1481497 h 1543391"/>
                    <a:gd name="connsiteX19" fmla="*/ 687979 w 1542756"/>
                    <a:gd name="connsiteY19" fmla="*/ 1459189 h 1543391"/>
                    <a:gd name="connsiteX20" fmla="*/ 754417 w 1542756"/>
                    <a:gd name="connsiteY20" fmla="*/ 1347735 h 1543391"/>
                    <a:gd name="connsiteX21" fmla="*/ 603727 w 1542756"/>
                    <a:gd name="connsiteY21" fmla="*/ 1213325 h 1543391"/>
                    <a:gd name="connsiteX22" fmla="*/ 457825 w 1542756"/>
                    <a:gd name="connsiteY22" fmla="*/ 1347735 h 1543391"/>
                    <a:gd name="connsiteX23" fmla="*/ 522614 w 1542756"/>
                    <a:gd name="connsiteY23" fmla="*/ 1456051 h 1543391"/>
                    <a:gd name="connsiteX24" fmla="*/ 530889 w 1542756"/>
                    <a:gd name="connsiteY24" fmla="*/ 1529038 h 1543391"/>
                    <a:gd name="connsiteX25" fmla="*/ 510900 w 1542756"/>
                    <a:gd name="connsiteY25" fmla="*/ 1543391 h 1543391"/>
                    <a:gd name="connsiteX26" fmla="*/ 0 w 1542756"/>
                    <a:gd name="connsiteY26" fmla="*/ 1543391 h 1543391"/>
                    <a:gd name="connsiteX27" fmla="*/ 0 w 1542756"/>
                    <a:gd name="connsiteY27" fmla="*/ 1030456 h 1543391"/>
                    <a:gd name="connsiteX28" fmla="*/ 14829 w 1542756"/>
                    <a:gd name="connsiteY28" fmla="*/ 1009804 h 1543391"/>
                    <a:gd name="connsiteX29" fmla="*/ 87734 w 1542756"/>
                    <a:gd name="connsiteY29" fmla="*/ 1012051 h 1543391"/>
                    <a:gd name="connsiteX30" fmla="*/ 196131 w 1542756"/>
                    <a:gd name="connsiteY30" fmla="*/ 1084601 h 1543391"/>
                    <a:gd name="connsiteX31" fmla="*/ 330541 w 1542756"/>
                    <a:gd name="connsiteY31" fmla="*/ 936966 h 1543391"/>
                    <a:gd name="connsiteX32" fmla="*/ 199188 w 1542756"/>
                    <a:gd name="connsiteY32" fmla="*/ 789332 h 1543391"/>
                    <a:gd name="connsiteX33" fmla="*/ 84678 w 1542756"/>
                    <a:gd name="connsiteY33" fmla="*/ 861881 h 1543391"/>
                    <a:gd name="connsiteX34" fmla="*/ 16002 w 1542756"/>
                    <a:gd name="connsiteY34" fmla="*/ 862694 h 1543391"/>
                    <a:gd name="connsiteX35" fmla="*/ 0 w 1542756"/>
                    <a:gd name="connsiteY35" fmla="*/ 841219 h 1543391"/>
                    <a:gd name="connsiteX36" fmla="*/ 0 w 1542756"/>
                    <a:gd name="connsiteY36" fmla="*/ 330541 h 1543391"/>
                    <a:gd name="connsiteX37" fmla="*/ 510238 w 1542756"/>
                    <a:gd name="connsiteY37" fmla="*/ 330541 h 1543391"/>
                    <a:gd name="connsiteX38" fmla="*/ 530889 w 1542756"/>
                    <a:gd name="connsiteY38" fmla="*/ 315713 h 1543391"/>
                    <a:gd name="connsiteX39" fmla="*/ 519475 w 1542756"/>
                    <a:gd name="connsiteY39" fmla="*/ 245864 h 1543391"/>
                    <a:gd name="connsiteX40" fmla="*/ 453037 w 1542756"/>
                    <a:gd name="connsiteY40" fmla="*/ 134410 h 1543391"/>
                    <a:gd name="connsiteX41" fmla="*/ 603727 w 1542756"/>
                    <a:gd name="connsiteY41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9513 w 1542756"/>
                    <a:gd name="connsiteY18" fmla="*/ 1481497 h 1543391"/>
                    <a:gd name="connsiteX19" fmla="*/ 687979 w 1542756"/>
                    <a:gd name="connsiteY19" fmla="*/ 1459189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9513 w 1542756"/>
                    <a:gd name="connsiteY18" fmla="*/ 1481497 h 1543391"/>
                    <a:gd name="connsiteX19" fmla="*/ 687979 w 1542756"/>
                    <a:gd name="connsiteY19" fmla="*/ 1459189 h 1543391"/>
                    <a:gd name="connsiteX20" fmla="*/ 457825 w 1542756"/>
                    <a:gd name="connsiteY20" fmla="*/ 1347735 h 1543391"/>
                    <a:gd name="connsiteX21" fmla="*/ 522614 w 1542756"/>
                    <a:gd name="connsiteY21" fmla="*/ 1456051 h 1543391"/>
                    <a:gd name="connsiteX22" fmla="*/ 530889 w 1542756"/>
                    <a:gd name="connsiteY22" fmla="*/ 1529038 h 1543391"/>
                    <a:gd name="connsiteX23" fmla="*/ 510900 w 1542756"/>
                    <a:gd name="connsiteY23" fmla="*/ 1543391 h 1543391"/>
                    <a:gd name="connsiteX24" fmla="*/ 0 w 1542756"/>
                    <a:gd name="connsiteY24" fmla="*/ 1543391 h 1543391"/>
                    <a:gd name="connsiteX25" fmla="*/ 0 w 1542756"/>
                    <a:gd name="connsiteY25" fmla="*/ 1030456 h 1543391"/>
                    <a:gd name="connsiteX26" fmla="*/ 14829 w 1542756"/>
                    <a:gd name="connsiteY26" fmla="*/ 1009804 h 1543391"/>
                    <a:gd name="connsiteX27" fmla="*/ 87734 w 1542756"/>
                    <a:gd name="connsiteY27" fmla="*/ 1012051 h 1543391"/>
                    <a:gd name="connsiteX28" fmla="*/ 196131 w 1542756"/>
                    <a:gd name="connsiteY28" fmla="*/ 1084601 h 1543391"/>
                    <a:gd name="connsiteX29" fmla="*/ 330541 w 1542756"/>
                    <a:gd name="connsiteY29" fmla="*/ 936966 h 1543391"/>
                    <a:gd name="connsiteX30" fmla="*/ 199188 w 1542756"/>
                    <a:gd name="connsiteY30" fmla="*/ 789332 h 1543391"/>
                    <a:gd name="connsiteX31" fmla="*/ 84678 w 1542756"/>
                    <a:gd name="connsiteY31" fmla="*/ 861881 h 1543391"/>
                    <a:gd name="connsiteX32" fmla="*/ 16002 w 1542756"/>
                    <a:gd name="connsiteY32" fmla="*/ 862694 h 1543391"/>
                    <a:gd name="connsiteX33" fmla="*/ 0 w 1542756"/>
                    <a:gd name="connsiteY33" fmla="*/ 841219 h 1543391"/>
                    <a:gd name="connsiteX34" fmla="*/ 0 w 1542756"/>
                    <a:gd name="connsiteY34" fmla="*/ 330541 h 1543391"/>
                    <a:gd name="connsiteX35" fmla="*/ 510238 w 1542756"/>
                    <a:gd name="connsiteY35" fmla="*/ 330541 h 1543391"/>
                    <a:gd name="connsiteX36" fmla="*/ 530889 w 1542756"/>
                    <a:gd name="connsiteY36" fmla="*/ 315713 h 1543391"/>
                    <a:gd name="connsiteX37" fmla="*/ 519475 w 1542756"/>
                    <a:gd name="connsiteY37" fmla="*/ 245864 h 1543391"/>
                    <a:gd name="connsiteX38" fmla="*/ 453037 w 1542756"/>
                    <a:gd name="connsiteY38" fmla="*/ 134410 h 1543391"/>
                    <a:gd name="connsiteX39" fmla="*/ 603727 w 1542756"/>
                    <a:gd name="connsiteY39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9513 w 1542756"/>
                    <a:gd name="connsiteY18" fmla="*/ 1481497 h 1543391"/>
                    <a:gd name="connsiteX19" fmla="*/ 687979 w 1542756"/>
                    <a:gd name="connsiteY19" fmla="*/ 1459189 h 1543391"/>
                    <a:gd name="connsiteX20" fmla="*/ 522614 w 1542756"/>
                    <a:gd name="connsiteY20" fmla="*/ 1456051 h 1543391"/>
                    <a:gd name="connsiteX21" fmla="*/ 530889 w 1542756"/>
                    <a:gd name="connsiteY21" fmla="*/ 1529038 h 1543391"/>
                    <a:gd name="connsiteX22" fmla="*/ 510900 w 1542756"/>
                    <a:gd name="connsiteY22" fmla="*/ 1543391 h 1543391"/>
                    <a:gd name="connsiteX23" fmla="*/ 0 w 1542756"/>
                    <a:gd name="connsiteY23" fmla="*/ 1543391 h 1543391"/>
                    <a:gd name="connsiteX24" fmla="*/ 0 w 1542756"/>
                    <a:gd name="connsiteY24" fmla="*/ 1030456 h 1543391"/>
                    <a:gd name="connsiteX25" fmla="*/ 14829 w 1542756"/>
                    <a:gd name="connsiteY25" fmla="*/ 1009804 h 1543391"/>
                    <a:gd name="connsiteX26" fmla="*/ 87734 w 1542756"/>
                    <a:gd name="connsiteY26" fmla="*/ 1012051 h 1543391"/>
                    <a:gd name="connsiteX27" fmla="*/ 196131 w 1542756"/>
                    <a:gd name="connsiteY27" fmla="*/ 1084601 h 1543391"/>
                    <a:gd name="connsiteX28" fmla="*/ 330541 w 1542756"/>
                    <a:gd name="connsiteY28" fmla="*/ 936966 h 1543391"/>
                    <a:gd name="connsiteX29" fmla="*/ 199188 w 1542756"/>
                    <a:gd name="connsiteY29" fmla="*/ 789332 h 1543391"/>
                    <a:gd name="connsiteX30" fmla="*/ 84678 w 1542756"/>
                    <a:gd name="connsiteY30" fmla="*/ 861881 h 1543391"/>
                    <a:gd name="connsiteX31" fmla="*/ 16002 w 1542756"/>
                    <a:gd name="connsiteY31" fmla="*/ 862694 h 1543391"/>
                    <a:gd name="connsiteX32" fmla="*/ 0 w 1542756"/>
                    <a:gd name="connsiteY32" fmla="*/ 841219 h 1543391"/>
                    <a:gd name="connsiteX33" fmla="*/ 0 w 1542756"/>
                    <a:gd name="connsiteY33" fmla="*/ 330541 h 1543391"/>
                    <a:gd name="connsiteX34" fmla="*/ 510238 w 1542756"/>
                    <a:gd name="connsiteY34" fmla="*/ 330541 h 1543391"/>
                    <a:gd name="connsiteX35" fmla="*/ 530889 w 1542756"/>
                    <a:gd name="connsiteY35" fmla="*/ 315713 h 1543391"/>
                    <a:gd name="connsiteX36" fmla="*/ 519475 w 1542756"/>
                    <a:gd name="connsiteY36" fmla="*/ 245864 h 1543391"/>
                    <a:gd name="connsiteX37" fmla="*/ 453037 w 1542756"/>
                    <a:gd name="connsiteY37" fmla="*/ 134410 h 1543391"/>
                    <a:gd name="connsiteX38" fmla="*/ 603727 w 1542756"/>
                    <a:gd name="connsiteY38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9513 w 1542756"/>
                    <a:gd name="connsiteY18" fmla="*/ 1481497 h 1543391"/>
                    <a:gd name="connsiteX19" fmla="*/ 687979 w 1542756"/>
                    <a:gd name="connsiteY19" fmla="*/ 1459189 h 1543391"/>
                    <a:gd name="connsiteX20" fmla="*/ 530889 w 1542756"/>
                    <a:gd name="connsiteY20" fmla="*/ 1529038 h 1543391"/>
                    <a:gd name="connsiteX21" fmla="*/ 510900 w 1542756"/>
                    <a:gd name="connsiteY21" fmla="*/ 1543391 h 1543391"/>
                    <a:gd name="connsiteX22" fmla="*/ 0 w 1542756"/>
                    <a:gd name="connsiteY22" fmla="*/ 1543391 h 1543391"/>
                    <a:gd name="connsiteX23" fmla="*/ 0 w 1542756"/>
                    <a:gd name="connsiteY23" fmla="*/ 1030456 h 1543391"/>
                    <a:gd name="connsiteX24" fmla="*/ 14829 w 1542756"/>
                    <a:gd name="connsiteY24" fmla="*/ 1009804 h 1543391"/>
                    <a:gd name="connsiteX25" fmla="*/ 87734 w 1542756"/>
                    <a:gd name="connsiteY25" fmla="*/ 1012051 h 1543391"/>
                    <a:gd name="connsiteX26" fmla="*/ 196131 w 1542756"/>
                    <a:gd name="connsiteY26" fmla="*/ 1084601 h 1543391"/>
                    <a:gd name="connsiteX27" fmla="*/ 330541 w 1542756"/>
                    <a:gd name="connsiteY27" fmla="*/ 936966 h 1543391"/>
                    <a:gd name="connsiteX28" fmla="*/ 199188 w 1542756"/>
                    <a:gd name="connsiteY28" fmla="*/ 789332 h 1543391"/>
                    <a:gd name="connsiteX29" fmla="*/ 84678 w 1542756"/>
                    <a:gd name="connsiteY29" fmla="*/ 861881 h 1543391"/>
                    <a:gd name="connsiteX30" fmla="*/ 16002 w 1542756"/>
                    <a:gd name="connsiteY30" fmla="*/ 862694 h 1543391"/>
                    <a:gd name="connsiteX31" fmla="*/ 0 w 1542756"/>
                    <a:gd name="connsiteY31" fmla="*/ 841219 h 1543391"/>
                    <a:gd name="connsiteX32" fmla="*/ 0 w 1542756"/>
                    <a:gd name="connsiteY32" fmla="*/ 330541 h 1543391"/>
                    <a:gd name="connsiteX33" fmla="*/ 510238 w 1542756"/>
                    <a:gd name="connsiteY33" fmla="*/ 330541 h 1543391"/>
                    <a:gd name="connsiteX34" fmla="*/ 530889 w 1542756"/>
                    <a:gd name="connsiteY34" fmla="*/ 315713 h 1543391"/>
                    <a:gd name="connsiteX35" fmla="*/ 519475 w 1542756"/>
                    <a:gd name="connsiteY35" fmla="*/ 245864 h 1543391"/>
                    <a:gd name="connsiteX36" fmla="*/ 453037 w 1542756"/>
                    <a:gd name="connsiteY36" fmla="*/ 134410 h 1543391"/>
                    <a:gd name="connsiteX37" fmla="*/ 603727 w 1542756"/>
                    <a:gd name="connsiteY37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9513 w 1542756"/>
                    <a:gd name="connsiteY18" fmla="*/ 1481497 h 1543391"/>
                    <a:gd name="connsiteX19" fmla="*/ 530889 w 1542756"/>
                    <a:gd name="connsiteY19" fmla="*/ 1529038 h 1543391"/>
                    <a:gd name="connsiteX20" fmla="*/ 510900 w 1542756"/>
                    <a:gd name="connsiteY20" fmla="*/ 1543391 h 1543391"/>
                    <a:gd name="connsiteX21" fmla="*/ 0 w 1542756"/>
                    <a:gd name="connsiteY21" fmla="*/ 1543391 h 1543391"/>
                    <a:gd name="connsiteX22" fmla="*/ 0 w 1542756"/>
                    <a:gd name="connsiteY22" fmla="*/ 1030456 h 1543391"/>
                    <a:gd name="connsiteX23" fmla="*/ 14829 w 1542756"/>
                    <a:gd name="connsiteY23" fmla="*/ 1009804 h 1543391"/>
                    <a:gd name="connsiteX24" fmla="*/ 87734 w 1542756"/>
                    <a:gd name="connsiteY24" fmla="*/ 1012051 h 1543391"/>
                    <a:gd name="connsiteX25" fmla="*/ 196131 w 1542756"/>
                    <a:gd name="connsiteY25" fmla="*/ 1084601 h 1543391"/>
                    <a:gd name="connsiteX26" fmla="*/ 330541 w 1542756"/>
                    <a:gd name="connsiteY26" fmla="*/ 936966 h 1543391"/>
                    <a:gd name="connsiteX27" fmla="*/ 199188 w 1542756"/>
                    <a:gd name="connsiteY27" fmla="*/ 789332 h 1543391"/>
                    <a:gd name="connsiteX28" fmla="*/ 84678 w 1542756"/>
                    <a:gd name="connsiteY28" fmla="*/ 861881 h 1543391"/>
                    <a:gd name="connsiteX29" fmla="*/ 16002 w 1542756"/>
                    <a:gd name="connsiteY29" fmla="*/ 862694 h 1543391"/>
                    <a:gd name="connsiteX30" fmla="*/ 0 w 1542756"/>
                    <a:gd name="connsiteY30" fmla="*/ 841219 h 1543391"/>
                    <a:gd name="connsiteX31" fmla="*/ 0 w 1542756"/>
                    <a:gd name="connsiteY31" fmla="*/ 330541 h 1543391"/>
                    <a:gd name="connsiteX32" fmla="*/ 510238 w 1542756"/>
                    <a:gd name="connsiteY32" fmla="*/ 330541 h 1543391"/>
                    <a:gd name="connsiteX33" fmla="*/ 530889 w 1542756"/>
                    <a:gd name="connsiteY33" fmla="*/ 315713 h 1543391"/>
                    <a:gd name="connsiteX34" fmla="*/ 519475 w 1542756"/>
                    <a:gd name="connsiteY34" fmla="*/ 245864 h 1543391"/>
                    <a:gd name="connsiteX35" fmla="*/ 453037 w 1542756"/>
                    <a:gd name="connsiteY35" fmla="*/ 134410 h 1543391"/>
                    <a:gd name="connsiteX36" fmla="*/ 603727 w 1542756"/>
                    <a:gd name="connsiteY36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530889 w 1542756"/>
                    <a:gd name="connsiteY18" fmla="*/ 1529038 h 1543391"/>
                    <a:gd name="connsiteX19" fmla="*/ 510900 w 1542756"/>
                    <a:gd name="connsiteY19" fmla="*/ 1543391 h 1543391"/>
                    <a:gd name="connsiteX20" fmla="*/ 0 w 1542756"/>
                    <a:gd name="connsiteY20" fmla="*/ 1543391 h 1543391"/>
                    <a:gd name="connsiteX21" fmla="*/ 0 w 1542756"/>
                    <a:gd name="connsiteY21" fmla="*/ 1030456 h 1543391"/>
                    <a:gd name="connsiteX22" fmla="*/ 14829 w 1542756"/>
                    <a:gd name="connsiteY22" fmla="*/ 1009804 h 1543391"/>
                    <a:gd name="connsiteX23" fmla="*/ 87734 w 1542756"/>
                    <a:gd name="connsiteY23" fmla="*/ 1012051 h 1543391"/>
                    <a:gd name="connsiteX24" fmla="*/ 196131 w 1542756"/>
                    <a:gd name="connsiteY24" fmla="*/ 1084601 h 1543391"/>
                    <a:gd name="connsiteX25" fmla="*/ 330541 w 1542756"/>
                    <a:gd name="connsiteY25" fmla="*/ 936966 h 1543391"/>
                    <a:gd name="connsiteX26" fmla="*/ 199188 w 1542756"/>
                    <a:gd name="connsiteY26" fmla="*/ 789332 h 1543391"/>
                    <a:gd name="connsiteX27" fmla="*/ 84678 w 1542756"/>
                    <a:gd name="connsiteY27" fmla="*/ 861881 h 1543391"/>
                    <a:gd name="connsiteX28" fmla="*/ 16002 w 1542756"/>
                    <a:gd name="connsiteY28" fmla="*/ 862694 h 1543391"/>
                    <a:gd name="connsiteX29" fmla="*/ 0 w 1542756"/>
                    <a:gd name="connsiteY29" fmla="*/ 841219 h 1543391"/>
                    <a:gd name="connsiteX30" fmla="*/ 0 w 1542756"/>
                    <a:gd name="connsiteY30" fmla="*/ 330541 h 1543391"/>
                    <a:gd name="connsiteX31" fmla="*/ 510238 w 1542756"/>
                    <a:gd name="connsiteY31" fmla="*/ 330541 h 1543391"/>
                    <a:gd name="connsiteX32" fmla="*/ 530889 w 1542756"/>
                    <a:gd name="connsiteY32" fmla="*/ 315713 h 1543391"/>
                    <a:gd name="connsiteX33" fmla="*/ 519475 w 1542756"/>
                    <a:gd name="connsiteY33" fmla="*/ 245864 h 1543391"/>
                    <a:gd name="connsiteX34" fmla="*/ 453037 w 1542756"/>
                    <a:gd name="connsiteY34" fmla="*/ 134410 h 1543391"/>
                    <a:gd name="connsiteX35" fmla="*/ 603727 w 1542756"/>
                    <a:gd name="connsiteY35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510900 w 1542756"/>
                    <a:gd name="connsiteY18" fmla="*/ 1543391 h 1543391"/>
                    <a:gd name="connsiteX19" fmla="*/ 0 w 1542756"/>
                    <a:gd name="connsiteY19" fmla="*/ 1543391 h 1543391"/>
                    <a:gd name="connsiteX20" fmla="*/ 0 w 1542756"/>
                    <a:gd name="connsiteY20" fmla="*/ 1030456 h 1543391"/>
                    <a:gd name="connsiteX21" fmla="*/ 14829 w 1542756"/>
                    <a:gd name="connsiteY21" fmla="*/ 1009804 h 1543391"/>
                    <a:gd name="connsiteX22" fmla="*/ 87734 w 1542756"/>
                    <a:gd name="connsiteY22" fmla="*/ 1012051 h 1543391"/>
                    <a:gd name="connsiteX23" fmla="*/ 196131 w 1542756"/>
                    <a:gd name="connsiteY23" fmla="*/ 1084601 h 1543391"/>
                    <a:gd name="connsiteX24" fmla="*/ 330541 w 1542756"/>
                    <a:gd name="connsiteY24" fmla="*/ 936966 h 1543391"/>
                    <a:gd name="connsiteX25" fmla="*/ 199188 w 1542756"/>
                    <a:gd name="connsiteY25" fmla="*/ 789332 h 1543391"/>
                    <a:gd name="connsiteX26" fmla="*/ 84678 w 1542756"/>
                    <a:gd name="connsiteY26" fmla="*/ 861881 h 1543391"/>
                    <a:gd name="connsiteX27" fmla="*/ 16002 w 1542756"/>
                    <a:gd name="connsiteY27" fmla="*/ 862694 h 1543391"/>
                    <a:gd name="connsiteX28" fmla="*/ 0 w 1542756"/>
                    <a:gd name="connsiteY28" fmla="*/ 841219 h 1543391"/>
                    <a:gd name="connsiteX29" fmla="*/ 0 w 1542756"/>
                    <a:gd name="connsiteY29" fmla="*/ 330541 h 1543391"/>
                    <a:gd name="connsiteX30" fmla="*/ 510238 w 1542756"/>
                    <a:gd name="connsiteY30" fmla="*/ 330541 h 1543391"/>
                    <a:gd name="connsiteX31" fmla="*/ 530889 w 1542756"/>
                    <a:gd name="connsiteY31" fmla="*/ 315713 h 1543391"/>
                    <a:gd name="connsiteX32" fmla="*/ 519475 w 1542756"/>
                    <a:gd name="connsiteY32" fmla="*/ 245864 h 1543391"/>
                    <a:gd name="connsiteX33" fmla="*/ 453037 w 1542756"/>
                    <a:gd name="connsiteY33" fmla="*/ 134410 h 1543391"/>
                    <a:gd name="connsiteX34" fmla="*/ 603727 w 1542756"/>
                    <a:gd name="connsiteY34" fmla="*/ 0 h 1543391"/>
                    <a:gd name="connsiteX0" fmla="*/ 603727 w 1542756"/>
                    <a:gd name="connsiteY0" fmla="*/ 0 h 1576600"/>
                    <a:gd name="connsiteX1" fmla="*/ 754417 w 1542756"/>
                    <a:gd name="connsiteY1" fmla="*/ 134410 h 1576600"/>
                    <a:gd name="connsiteX2" fmla="*/ 687979 w 1542756"/>
                    <a:gd name="connsiteY2" fmla="*/ 245864 h 1576600"/>
                    <a:gd name="connsiteX3" fmla="*/ 677999 w 1542756"/>
                    <a:gd name="connsiteY3" fmla="*/ 314539 h 1576600"/>
                    <a:gd name="connsiteX4" fmla="*/ 699473 w 1542756"/>
                    <a:gd name="connsiteY4" fmla="*/ 330541 h 1576600"/>
                    <a:gd name="connsiteX5" fmla="*/ 1212215 w 1542756"/>
                    <a:gd name="connsiteY5" fmla="*/ 330541 h 1576600"/>
                    <a:gd name="connsiteX6" fmla="*/ 1212215 w 1542756"/>
                    <a:gd name="connsiteY6" fmla="*/ 841219 h 1576600"/>
                    <a:gd name="connsiteX7" fmla="*/ 1228217 w 1542756"/>
                    <a:gd name="connsiteY7" fmla="*/ 862694 h 1576600"/>
                    <a:gd name="connsiteX8" fmla="*/ 1296893 w 1542756"/>
                    <a:gd name="connsiteY8" fmla="*/ 852714 h 1576600"/>
                    <a:gd name="connsiteX9" fmla="*/ 1408346 w 1542756"/>
                    <a:gd name="connsiteY9" fmla="*/ 786276 h 1576600"/>
                    <a:gd name="connsiteX10" fmla="*/ 1542756 w 1542756"/>
                    <a:gd name="connsiteY10" fmla="*/ 936966 h 1576600"/>
                    <a:gd name="connsiteX11" fmla="*/ 1408346 w 1542756"/>
                    <a:gd name="connsiteY11" fmla="*/ 1087656 h 1576600"/>
                    <a:gd name="connsiteX12" fmla="*/ 1296893 w 1542756"/>
                    <a:gd name="connsiteY12" fmla="*/ 1021218 h 1576600"/>
                    <a:gd name="connsiteX13" fmla="*/ 1227044 w 1542756"/>
                    <a:gd name="connsiteY13" fmla="*/ 1009804 h 1576600"/>
                    <a:gd name="connsiteX14" fmla="*/ 1212215 w 1542756"/>
                    <a:gd name="connsiteY14" fmla="*/ 1030456 h 1576600"/>
                    <a:gd name="connsiteX15" fmla="*/ 1212215 w 1542756"/>
                    <a:gd name="connsiteY15" fmla="*/ 1543391 h 1576600"/>
                    <a:gd name="connsiteX16" fmla="*/ 698836 w 1542756"/>
                    <a:gd name="connsiteY16" fmla="*/ 1543391 h 1576600"/>
                    <a:gd name="connsiteX17" fmla="*/ 677999 w 1542756"/>
                    <a:gd name="connsiteY17" fmla="*/ 1527864 h 1576600"/>
                    <a:gd name="connsiteX18" fmla="*/ 0 w 1542756"/>
                    <a:gd name="connsiteY18" fmla="*/ 1543391 h 1576600"/>
                    <a:gd name="connsiteX19" fmla="*/ 0 w 1542756"/>
                    <a:gd name="connsiteY19" fmla="*/ 1030456 h 1576600"/>
                    <a:gd name="connsiteX20" fmla="*/ 14829 w 1542756"/>
                    <a:gd name="connsiteY20" fmla="*/ 1009804 h 1576600"/>
                    <a:gd name="connsiteX21" fmla="*/ 87734 w 1542756"/>
                    <a:gd name="connsiteY21" fmla="*/ 1012051 h 1576600"/>
                    <a:gd name="connsiteX22" fmla="*/ 196131 w 1542756"/>
                    <a:gd name="connsiteY22" fmla="*/ 1084601 h 1576600"/>
                    <a:gd name="connsiteX23" fmla="*/ 330541 w 1542756"/>
                    <a:gd name="connsiteY23" fmla="*/ 936966 h 1576600"/>
                    <a:gd name="connsiteX24" fmla="*/ 199188 w 1542756"/>
                    <a:gd name="connsiteY24" fmla="*/ 789332 h 1576600"/>
                    <a:gd name="connsiteX25" fmla="*/ 84678 w 1542756"/>
                    <a:gd name="connsiteY25" fmla="*/ 861881 h 1576600"/>
                    <a:gd name="connsiteX26" fmla="*/ 16002 w 1542756"/>
                    <a:gd name="connsiteY26" fmla="*/ 862694 h 1576600"/>
                    <a:gd name="connsiteX27" fmla="*/ 0 w 1542756"/>
                    <a:gd name="connsiteY27" fmla="*/ 841219 h 1576600"/>
                    <a:gd name="connsiteX28" fmla="*/ 0 w 1542756"/>
                    <a:gd name="connsiteY28" fmla="*/ 330541 h 1576600"/>
                    <a:gd name="connsiteX29" fmla="*/ 510238 w 1542756"/>
                    <a:gd name="connsiteY29" fmla="*/ 330541 h 1576600"/>
                    <a:gd name="connsiteX30" fmla="*/ 530889 w 1542756"/>
                    <a:gd name="connsiteY30" fmla="*/ 315713 h 1576600"/>
                    <a:gd name="connsiteX31" fmla="*/ 519475 w 1542756"/>
                    <a:gd name="connsiteY31" fmla="*/ 245864 h 1576600"/>
                    <a:gd name="connsiteX32" fmla="*/ 453037 w 1542756"/>
                    <a:gd name="connsiteY32" fmla="*/ 134410 h 1576600"/>
                    <a:gd name="connsiteX33" fmla="*/ 603727 w 1542756"/>
                    <a:gd name="connsiteY33" fmla="*/ 0 h 1576600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0 w 1542756"/>
                    <a:gd name="connsiteY17" fmla="*/ 1543391 h 1543391"/>
                    <a:gd name="connsiteX18" fmla="*/ 0 w 1542756"/>
                    <a:gd name="connsiteY18" fmla="*/ 1030456 h 1543391"/>
                    <a:gd name="connsiteX19" fmla="*/ 14829 w 1542756"/>
                    <a:gd name="connsiteY19" fmla="*/ 1009804 h 1543391"/>
                    <a:gd name="connsiteX20" fmla="*/ 87734 w 1542756"/>
                    <a:gd name="connsiteY20" fmla="*/ 1012051 h 1543391"/>
                    <a:gd name="connsiteX21" fmla="*/ 196131 w 1542756"/>
                    <a:gd name="connsiteY21" fmla="*/ 1084601 h 1543391"/>
                    <a:gd name="connsiteX22" fmla="*/ 330541 w 1542756"/>
                    <a:gd name="connsiteY22" fmla="*/ 936966 h 1543391"/>
                    <a:gd name="connsiteX23" fmla="*/ 199188 w 1542756"/>
                    <a:gd name="connsiteY23" fmla="*/ 789332 h 1543391"/>
                    <a:gd name="connsiteX24" fmla="*/ 84678 w 1542756"/>
                    <a:gd name="connsiteY24" fmla="*/ 861881 h 1543391"/>
                    <a:gd name="connsiteX25" fmla="*/ 16002 w 1542756"/>
                    <a:gd name="connsiteY25" fmla="*/ 862694 h 1543391"/>
                    <a:gd name="connsiteX26" fmla="*/ 0 w 1542756"/>
                    <a:gd name="connsiteY26" fmla="*/ 841219 h 1543391"/>
                    <a:gd name="connsiteX27" fmla="*/ 0 w 1542756"/>
                    <a:gd name="connsiteY27" fmla="*/ 330541 h 1543391"/>
                    <a:gd name="connsiteX28" fmla="*/ 510238 w 1542756"/>
                    <a:gd name="connsiteY28" fmla="*/ 330541 h 1543391"/>
                    <a:gd name="connsiteX29" fmla="*/ 530889 w 1542756"/>
                    <a:gd name="connsiteY29" fmla="*/ 315713 h 1543391"/>
                    <a:gd name="connsiteX30" fmla="*/ 519475 w 1542756"/>
                    <a:gd name="connsiteY30" fmla="*/ 245864 h 1543391"/>
                    <a:gd name="connsiteX31" fmla="*/ 453037 w 1542756"/>
                    <a:gd name="connsiteY31" fmla="*/ 134410 h 1543391"/>
                    <a:gd name="connsiteX32" fmla="*/ 603727 w 1542756"/>
                    <a:gd name="connsiteY32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0 w 1542756"/>
                    <a:gd name="connsiteY16" fmla="*/ 1543391 h 1543391"/>
                    <a:gd name="connsiteX17" fmla="*/ 0 w 1542756"/>
                    <a:gd name="connsiteY17" fmla="*/ 1030456 h 1543391"/>
                    <a:gd name="connsiteX18" fmla="*/ 14829 w 1542756"/>
                    <a:gd name="connsiteY18" fmla="*/ 1009804 h 1543391"/>
                    <a:gd name="connsiteX19" fmla="*/ 87734 w 1542756"/>
                    <a:gd name="connsiteY19" fmla="*/ 1012051 h 1543391"/>
                    <a:gd name="connsiteX20" fmla="*/ 196131 w 1542756"/>
                    <a:gd name="connsiteY20" fmla="*/ 1084601 h 1543391"/>
                    <a:gd name="connsiteX21" fmla="*/ 330541 w 1542756"/>
                    <a:gd name="connsiteY21" fmla="*/ 936966 h 1543391"/>
                    <a:gd name="connsiteX22" fmla="*/ 199188 w 1542756"/>
                    <a:gd name="connsiteY22" fmla="*/ 789332 h 1543391"/>
                    <a:gd name="connsiteX23" fmla="*/ 84678 w 1542756"/>
                    <a:gd name="connsiteY23" fmla="*/ 861881 h 1543391"/>
                    <a:gd name="connsiteX24" fmla="*/ 16002 w 1542756"/>
                    <a:gd name="connsiteY24" fmla="*/ 862694 h 1543391"/>
                    <a:gd name="connsiteX25" fmla="*/ 0 w 1542756"/>
                    <a:gd name="connsiteY25" fmla="*/ 841219 h 1543391"/>
                    <a:gd name="connsiteX26" fmla="*/ 0 w 1542756"/>
                    <a:gd name="connsiteY26" fmla="*/ 330541 h 1543391"/>
                    <a:gd name="connsiteX27" fmla="*/ 510238 w 1542756"/>
                    <a:gd name="connsiteY27" fmla="*/ 330541 h 1543391"/>
                    <a:gd name="connsiteX28" fmla="*/ 530889 w 1542756"/>
                    <a:gd name="connsiteY28" fmla="*/ 315713 h 1543391"/>
                    <a:gd name="connsiteX29" fmla="*/ 519475 w 1542756"/>
                    <a:gd name="connsiteY29" fmla="*/ 245864 h 1543391"/>
                    <a:gd name="connsiteX30" fmla="*/ 453037 w 1542756"/>
                    <a:gd name="connsiteY30" fmla="*/ 134410 h 1543391"/>
                    <a:gd name="connsiteX31" fmla="*/ 603727 w 1542756"/>
                    <a:gd name="connsiteY31" fmla="*/ 0 h 15433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542756" h="1543391">
                      <a:moveTo>
                        <a:pt x="603727" y="0"/>
                      </a:moveTo>
                      <a:cubicBezTo>
                        <a:pt x="686950" y="0"/>
                        <a:pt x="754417" y="60177"/>
                        <a:pt x="754417" y="134410"/>
                      </a:cubicBezTo>
                      <a:cubicBezTo>
                        <a:pt x="754417" y="180805"/>
                        <a:pt x="728063" y="221710"/>
                        <a:pt x="687979" y="245864"/>
                      </a:cubicBezTo>
                      <a:cubicBezTo>
                        <a:pt x="672929" y="266574"/>
                        <a:pt x="662635" y="293629"/>
                        <a:pt x="677999" y="314539"/>
                      </a:cubicBezTo>
                      <a:lnTo>
                        <a:pt x="699473" y="330541"/>
                      </a:lnTo>
                      <a:lnTo>
                        <a:pt x="1212215" y="330541"/>
                      </a:lnTo>
                      <a:lnTo>
                        <a:pt x="1212215" y="841219"/>
                      </a:lnTo>
                      <a:lnTo>
                        <a:pt x="1228217" y="862694"/>
                      </a:lnTo>
                      <a:cubicBezTo>
                        <a:pt x="1249127" y="878058"/>
                        <a:pt x="1276182" y="867764"/>
                        <a:pt x="1296893" y="852714"/>
                      </a:cubicBezTo>
                      <a:cubicBezTo>
                        <a:pt x="1321046" y="812631"/>
                        <a:pt x="1361952" y="786276"/>
                        <a:pt x="1408346" y="786276"/>
                      </a:cubicBezTo>
                      <a:cubicBezTo>
                        <a:pt x="1482579" y="786276"/>
                        <a:pt x="1542756" y="853743"/>
                        <a:pt x="1542756" y="936966"/>
                      </a:cubicBezTo>
                      <a:cubicBezTo>
                        <a:pt x="1542756" y="1020190"/>
                        <a:pt x="1482579" y="1087656"/>
                        <a:pt x="1408346" y="1087656"/>
                      </a:cubicBezTo>
                      <a:cubicBezTo>
                        <a:pt x="1361952" y="1087656"/>
                        <a:pt x="1321046" y="1061302"/>
                        <a:pt x="1296893" y="1021218"/>
                      </a:cubicBezTo>
                      <a:cubicBezTo>
                        <a:pt x="1274839" y="1003513"/>
                        <a:pt x="1248014" y="993403"/>
                        <a:pt x="1227044" y="1009804"/>
                      </a:cubicBezTo>
                      <a:lnTo>
                        <a:pt x="1212215" y="1030456"/>
                      </a:lnTo>
                      <a:lnTo>
                        <a:pt x="1212215" y="1543391"/>
                      </a:lnTo>
                      <a:lnTo>
                        <a:pt x="0" y="1543391"/>
                      </a:lnTo>
                      <a:lnTo>
                        <a:pt x="0" y="1030456"/>
                      </a:lnTo>
                      <a:lnTo>
                        <a:pt x="14829" y="1009804"/>
                      </a:lnTo>
                      <a:cubicBezTo>
                        <a:pt x="35799" y="993403"/>
                        <a:pt x="65680" y="994346"/>
                        <a:pt x="87734" y="1012051"/>
                      </a:cubicBezTo>
                      <a:cubicBezTo>
                        <a:pt x="111887" y="1052135"/>
                        <a:pt x="158718" y="1081837"/>
                        <a:pt x="196131" y="1084601"/>
                      </a:cubicBezTo>
                      <a:cubicBezTo>
                        <a:pt x="297713" y="1084310"/>
                        <a:pt x="330032" y="986178"/>
                        <a:pt x="330541" y="936966"/>
                      </a:cubicBezTo>
                      <a:cubicBezTo>
                        <a:pt x="331051" y="887755"/>
                        <a:pt x="289055" y="786568"/>
                        <a:pt x="199188" y="789332"/>
                      </a:cubicBezTo>
                      <a:cubicBezTo>
                        <a:pt x="149044" y="782930"/>
                        <a:pt x="108831" y="821798"/>
                        <a:pt x="84678" y="861881"/>
                      </a:cubicBezTo>
                      <a:cubicBezTo>
                        <a:pt x="63967" y="876931"/>
                        <a:pt x="36912" y="878058"/>
                        <a:pt x="16002" y="862694"/>
                      </a:cubicBezTo>
                      <a:lnTo>
                        <a:pt x="0" y="841219"/>
                      </a:lnTo>
                      <a:lnTo>
                        <a:pt x="0" y="330541"/>
                      </a:lnTo>
                      <a:lnTo>
                        <a:pt x="510238" y="330541"/>
                      </a:lnTo>
                      <a:lnTo>
                        <a:pt x="530889" y="315713"/>
                      </a:lnTo>
                      <a:cubicBezTo>
                        <a:pt x="547290" y="294742"/>
                        <a:pt x="537180" y="267918"/>
                        <a:pt x="519475" y="245864"/>
                      </a:cubicBezTo>
                      <a:cubicBezTo>
                        <a:pt x="479391" y="221710"/>
                        <a:pt x="453037" y="180805"/>
                        <a:pt x="453037" y="134410"/>
                      </a:cubicBezTo>
                      <a:cubicBezTo>
                        <a:pt x="453037" y="60177"/>
                        <a:pt x="520503" y="0"/>
                        <a:pt x="603727" y="0"/>
                      </a:cubicBezTo>
                      <a:close/>
                    </a:path>
                  </a:pathLst>
                </a:custGeom>
                <a:solidFill>
                  <a:srgbClr val="45A5A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16" name="Group 115"/>
                <p:cNvGrpSpPr/>
                <p:nvPr/>
              </p:nvGrpSpPr>
              <p:grpSpPr>
                <a:xfrm>
                  <a:off x="5089659" y="3689739"/>
                  <a:ext cx="1040338" cy="1042046"/>
                  <a:chOff x="5089659" y="3689739"/>
                  <a:chExt cx="1040338" cy="1042046"/>
                </a:xfrm>
              </p:grpSpPr>
              <p:sp>
                <p:nvSpPr>
                  <p:cNvPr id="139" name="Freeform 138"/>
                  <p:cNvSpPr/>
                  <p:nvPr/>
                </p:nvSpPr>
                <p:spPr>
                  <a:xfrm flipH="1">
                    <a:off x="5089659" y="3689739"/>
                    <a:ext cx="1040338" cy="1042046"/>
                  </a:xfrm>
                  <a:custGeom>
                    <a:avLst/>
                    <a:gdLst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87979 w 1542756"/>
                      <a:gd name="connsiteY18" fmla="*/ 1459189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3037 w 1542756"/>
                      <a:gd name="connsiteY21" fmla="*/ 1347735 h 1543391"/>
                      <a:gd name="connsiteX22" fmla="*/ 519475 w 1542756"/>
                      <a:gd name="connsiteY22" fmla="*/ 1459189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4678 w 1542756"/>
                      <a:gd name="connsiteY28" fmla="*/ 1021218 h 1543391"/>
                      <a:gd name="connsiteX29" fmla="*/ 196131 w 1542756"/>
                      <a:gd name="connsiteY29" fmla="*/ 1087656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6276 h 1543391"/>
                      <a:gd name="connsiteX32" fmla="*/ 84678 w 1542756"/>
                      <a:gd name="connsiteY32" fmla="*/ 852714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87979 w 1542756"/>
                      <a:gd name="connsiteY18" fmla="*/ 1459189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3037 w 1542756"/>
                      <a:gd name="connsiteY21" fmla="*/ 1347735 h 1543391"/>
                      <a:gd name="connsiteX22" fmla="*/ 519475 w 1542756"/>
                      <a:gd name="connsiteY22" fmla="*/ 1459189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4678 w 1542756"/>
                      <a:gd name="connsiteY28" fmla="*/ 1021218 h 1543391"/>
                      <a:gd name="connsiteX29" fmla="*/ 196131 w 1542756"/>
                      <a:gd name="connsiteY29" fmla="*/ 1087656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6276 h 1543391"/>
                      <a:gd name="connsiteX32" fmla="*/ 84678 w 1542756"/>
                      <a:gd name="connsiteY32" fmla="*/ 852714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87979 w 1542756"/>
                      <a:gd name="connsiteY18" fmla="*/ 1459189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3037 w 1542756"/>
                      <a:gd name="connsiteY21" fmla="*/ 1347735 h 1543391"/>
                      <a:gd name="connsiteX22" fmla="*/ 519475 w 1542756"/>
                      <a:gd name="connsiteY22" fmla="*/ 1459189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4678 w 1542756"/>
                      <a:gd name="connsiteY28" fmla="*/ 1021218 h 1543391"/>
                      <a:gd name="connsiteX29" fmla="*/ 196131 w 1542756"/>
                      <a:gd name="connsiteY29" fmla="*/ 1087656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6276 h 1543391"/>
                      <a:gd name="connsiteX32" fmla="*/ 84678 w 1542756"/>
                      <a:gd name="connsiteY32" fmla="*/ 852714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87979 w 1542756"/>
                      <a:gd name="connsiteY18" fmla="*/ 1459189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3037 w 1542756"/>
                      <a:gd name="connsiteY21" fmla="*/ 1347735 h 1543391"/>
                      <a:gd name="connsiteX22" fmla="*/ 519475 w 1542756"/>
                      <a:gd name="connsiteY22" fmla="*/ 1459189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4678 w 1542756"/>
                      <a:gd name="connsiteY28" fmla="*/ 1021218 h 1543391"/>
                      <a:gd name="connsiteX29" fmla="*/ 196131 w 1542756"/>
                      <a:gd name="connsiteY29" fmla="*/ 1087656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6276 h 1543391"/>
                      <a:gd name="connsiteX32" fmla="*/ 84678 w 1542756"/>
                      <a:gd name="connsiteY32" fmla="*/ 852714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87979 w 1542756"/>
                      <a:gd name="connsiteY18" fmla="*/ 1459189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3037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4678 w 1542756"/>
                      <a:gd name="connsiteY28" fmla="*/ 1021218 h 1543391"/>
                      <a:gd name="connsiteX29" fmla="*/ 196131 w 1542756"/>
                      <a:gd name="connsiteY29" fmla="*/ 1087656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6276 h 1543391"/>
                      <a:gd name="connsiteX32" fmla="*/ 84678 w 1542756"/>
                      <a:gd name="connsiteY32" fmla="*/ 852714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87979 w 1542756"/>
                      <a:gd name="connsiteY18" fmla="*/ 1459189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3037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4678 w 1542756"/>
                      <a:gd name="connsiteY28" fmla="*/ 1021218 h 1543391"/>
                      <a:gd name="connsiteX29" fmla="*/ 196131 w 1542756"/>
                      <a:gd name="connsiteY29" fmla="*/ 1087656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6276 h 1543391"/>
                      <a:gd name="connsiteX32" fmla="*/ 84678 w 1542756"/>
                      <a:gd name="connsiteY32" fmla="*/ 852714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87979 w 1542756"/>
                      <a:gd name="connsiteY18" fmla="*/ 1459189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3037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4678 w 1542756"/>
                      <a:gd name="connsiteY28" fmla="*/ 1021218 h 1543391"/>
                      <a:gd name="connsiteX29" fmla="*/ 196131 w 1542756"/>
                      <a:gd name="connsiteY29" fmla="*/ 1087656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6276 h 1543391"/>
                      <a:gd name="connsiteX32" fmla="*/ 84678 w 1542756"/>
                      <a:gd name="connsiteY32" fmla="*/ 852714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87979 w 1542756"/>
                      <a:gd name="connsiteY18" fmla="*/ 1459189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3037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4678 w 1542756"/>
                      <a:gd name="connsiteY28" fmla="*/ 1021218 h 1543391"/>
                      <a:gd name="connsiteX29" fmla="*/ 196131 w 1542756"/>
                      <a:gd name="connsiteY29" fmla="*/ 1087656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6276 h 1543391"/>
                      <a:gd name="connsiteX32" fmla="*/ 84678 w 1542756"/>
                      <a:gd name="connsiteY32" fmla="*/ 852714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87979 w 1542756"/>
                      <a:gd name="connsiteY18" fmla="*/ 1459189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3037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4678 w 1542756"/>
                      <a:gd name="connsiteY28" fmla="*/ 1021218 h 1543391"/>
                      <a:gd name="connsiteX29" fmla="*/ 196131 w 1542756"/>
                      <a:gd name="connsiteY29" fmla="*/ 1087656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6276 h 1543391"/>
                      <a:gd name="connsiteX32" fmla="*/ 84678 w 1542756"/>
                      <a:gd name="connsiteY32" fmla="*/ 852714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87979 w 1542756"/>
                      <a:gd name="connsiteY18" fmla="*/ 1459189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5431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4678 w 1542756"/>
                      <a:gd name="connsiteY28" fmla="*/ 1021218 h 1543391"/>
                      <a:gd name="connsiteX29" fmla="*/ 196131 w 1542756"/>
                      <a:gd name="connsiteY29" fmla="*/ 1087656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6276 h 1543391"/>
                      <a:gd name="connsiteX32" fmla="*/ 84678 w 1542756"/>
                      <a:gd name="connsiteY32" fmla="*/ 852714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87979 w 1542756"/>
                      <a:gd name="connsiteY18" fmla="*/ 1459189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4678 w 1542756"/>
                      <a:gd name="connsiteY28" fmla="*/ 1021218 h 1543391"/>
                      <a:gd name="connsiteX29" fmla="*/ 196131 w 1542756"/>
                      <a:gd name="connsiteY29" fmla="*/ 1087656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6276 h 1543391"/>
                      <a:gd name="connsiteX32" fmla="*/ 84678 w 1542756"/>
                      <a:gd name="connsiteY32" fmla="*/ 852714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87979 w 1542756"/>
                      <a:gd name="connsiteY18" fmla="*/ 1459189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4678 w 1542756"/>
                      <a:gd name="connsiteY28" fmla="*/ 1021218 h 1543391"/>
                      <a:gd name="connsiteX29" fmla="*/ 196131 w 1542756"/>
                      <a:gd name="connsiteY29" fmla="*/ 1087656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6276 h 1543391"/>
                      <a:gd name="connsiteX32" fmla="*/ 84678 w 1542756"/>
                      <a:gd name="connsiteY32" fmla="*/ 852714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87979 w 1542756"/>
                      <a:gd name="connsiteY18" fmla="*/ 1459189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4678 w 1542756"/>
                      <a:gd name="connsiteY28" fmla="*/ 1021218 h 1543391"/>
                      <a:gd name="connsiteX29" fmla="*/ 196131 w 1542756"/>
                      <a:gd name="connsiteY29" fmla="*/ 1087656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6276 h 1543391"/>
                      <a:gd name="connsiteX32" fmla="*/ 84678 w 1542756"/>
                      <a:gd name="connsiteY32" fmla="*/ 852714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87979 w 1542756"/>
                      <a:gd name="connsiteY18" fmla="*/ 1459189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4678 w 1542756"/>
                      <a:gd name="connsiteY28" fmla="*/ 1021218 h 1543391"/>
                      <a:gd name="connsiteX29" fmla="*/ 196131 w 1542756"/>
                      <a:gd name="connsiteY29" fmla="*/ 1087656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6276 h 1543391"/>
                      <a:gd name="connsiteX32" fmla="*/ 84678 w 1542756"/>
                      <a:gd name="connsiteY32" fmla="*/ 852714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87979 w 1542756"/>
                      <a:gd name="connsiteY18" fmla="*/ 1459189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4678 w 1542756"/>
                      <a:gd name="connsiteY28" fmla="*/ 1021218 h 1543391"/>
                      <a:gd name="connsiteX29" fmla="*/ 196131 w 1542756"/>
                      <a:gd name="connsiteY29" fmla="*/ 1087656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6276 h 1543391"/>
                      <a:gd name="connsiteX32" fmla="*/ 84678 w 1542756"/>
                      <a:gd name="connsiteY32" fmla="*/ 855769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87979 w 1542756"/>
                      <a:gd name="connsiteY18" fmla="*/ 1459189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4678 w 1542756"/>
                      <a:gd name="connsiteY28" fmla="*/ 1021218 h 1543391"/>
                      <a:gd name="connsiteX29" fmla="*/ 196131 w 1542756"/>
                      <a:gd name="connsiteY29" fmla="*/ 1087656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9332 h 1543391"/>
                      <a:gd name="connsiteX32" fmla="*/ 84678 w 1542756"/>
                      <a:gd name="connsiteY32" fmla="*/ 855769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87979 w 1542756"/>
                      <a:gd name="connsiteY18" fmla="*/ 1459189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4678 w 1542756"/>
                      <a:gd name="connsiteY28" fmla="*/ 1021218 h 1543391"/>
                      <a:gd name="connsiteX29" fmla="*/ 196131 w 1542756"/>
                      <a:gd name="connsiteY29" fmla="*/ 1087656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9332 h 1543391"/>
                      <a:gd name="connsiteX32" fmla="*/ 84678 w 1542756"/>
                      <a:gd name="connsiteY32" fmla="*/ 855769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87979 w 1542756"/>
                      <a:gd name="connsiteY18" fmla="*/ 1459189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4678 w 1542756"/>
                      <a:gd name="connsiteY28" fmla="*/ 1021218 h 1543391"/>
                      <a:gd name="connsiteX29" fmla="*/ 196131 w 1542756"/>
                      <a:gd name="connsiteY29" fmla="*/ 1087656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9332 h 1543391"/>
                      <a:gd name="connsiteX32" fmla="*/ 84678 w 1542756"/>
                      <a:gd name="connsiteY32" fmla="*/ 855769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87979 w 1542756"/>
                      <a:gd name="connsiteY18" fmla="*/ 1459189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4678 w 1542756"/>
                      <a:gd name="connsiteY28" fmla="*/ 1021218 h 1543391"/>
                      <a:gd name="connsiteX29" fmla="*/ 196131 w 1542756"/>
                      <a:gd name="connsiteY29" fmla="*/ 1084600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9332 h 1543391"/>
                      <a:gd name="connsiteX32" fmla="*/ 84678 w 1542756"/>
                      <a:gd name="connsiteY32" fmla="*/ 855769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87979 w 1542756"/>
                      <a:gd name="connsiteY18" fmla="*/ 1459189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4678 w 1542756"/>
                      <a:gd name="connsiteY28" fmla="*/ 1021218 h 1543391"/>
                      <a:gd name="connsiteX29" fmla="*/ 196131 w 1542756"/>
                      <a:gd name="connsiteY29" fmla="*/ 1084600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9332 h 1543391"/>
                      <a:gd name="connsiteX32" fmla="*/ 84678 w 1542756"/>
                      <a:gd name="connsiteY32" fmla="*/ 855769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87979 w 1542756"/>
                      <a:gd name="connsiteY18" fmla="*/ 1459189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7734 w 1542756"/>
                      <a:gd name="connsiteY28" fmla="*/ 1015107 h 1543391"/>
                      <a:gd name="connsiteX29" fmla="*/ 196131 w 1542756"/>
                      <a:gd name="connsiteY29" fmla="*/ 1084600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9332 h 1543391"/>
                      <a:gd name="connsiteX32" fmla="*/ 84678 w 1542756"/>
                      <a:gd name="connsiteY32" fmla="*/ 855769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87979 w 1542756"/>
                      <a:gd name="connsiteY18" fmla="*/ 1459189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7734 w 1542756"/>
                      <a:gd name="connsiteY28" fmla="*/ 1015107 h 1543391"/>
                      <a:gd name="connsiteX29" fmla="*/ 196131 w 1542756"/>
                      <a:gd name="connsiteY29" fmla="*/ 1084600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9332 h 1543391"/>
                      <a:gd name="connsiteX32" fmla="*/ 84678 w 1542756"/>
                      <a:gd name="connsiteY32" fmla="*/ 861880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78812 w 1542756"/>
                      <a:gd name="connsiteY18" fmla="*/ 1453078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7734 w 1542756"/>
                      <a:gd name="connsiteY28" fmla="*/ 1015107 h 1543391"/>
                      <a:gd name="connsiteX29" fmla="*/ 196131 w 1542756"/>
                      <a:gd name="connsiteY29" fmla="*/ 1084600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9332 h 1543391"/>
                      <a:gd name="connsiteX32" fmla="*/ 84678 w 1542756"/>
                      <a:gd name="connsiteY32" fmla="*/ 861880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78812 w 1542756"/>
                      <a:gd name="connsiteY18" fmla="*/ 1453078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7734 w 1542756"/>
                      <a:gd name="connsiteY28" fmla="*/ 1015107 h 1543391"/>
                      <a:gd name="connsiteX29" fmla="*/ 196131 w 1542756"/>
                      <a:gd name="connsiteY29" fmla="*/ 1084600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9332 h 1543391"/>
                      <a:gd name="connsiteX32" fmla="*/ 84678 w 1542756"/>
                      <a:gd name="connsiteY32" fmla="*/ 861880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78812 w 1542756"/>
                      <a:gd name="connsiteY18" fmla="*/ 1453078 h 1543391"/>
                      <a:gd name="connsiteX19" fmla="*/ 75441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7734 w 1542756"/>
                      <a:gd name="connsiteY28" fmla="*/ 1015107 h 1543391"/>
                      <a:gd name="connsiteX29" fmla="*/ 196131 w 1542756"/>
                      <a:gd name="connsiteY29" fmla="*/ 1084600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9332 h 1543391"/>
                      <a:gd name="connsiteX32" fmla="*/ 84678 w 1542756"/>
                      <a:gd name="connsiteY32" fmla="*/ 861880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78812 w 1542756"/>
                      <a:gd name="connsiteY18" fmla="*/ 1453078 h 1543391"/>
                      <a:gd name="connsiteX19" fmla="*/ 74830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7734 w 1542756"/>
                      <a:gd name="connsiteY28" fmla="*/ 1015107 h 1543391"/>
                      <a:gd name="connsiteX29" fmla="*/ 196131 w 1542756"/>
                      <a:gd name="connsiteY29" fmla="*/ 1084600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9332 h 1543391"/>
                      <a:gd name="connsiteX32" fmla="*/ 84678 w 1542756"/>
                      <a:gd name="connsiteY32" fmla="*/ 861880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78812 w 1542756"/>
                      <a:gd name="connsiteY18" fmla="*/ 1453078 h 1543391"/>
                      <a:gd name="connsiteX19" fmla="*/ 74830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7734 w 1542756"/>
                      <a:gd name="connsiteY28" fmla="*/ 1015107 h 1543391"/>
                      <a:gd name="connsiteX29" fmla="*/ 196131 w 1542756"/>
                      <a:gd name="connsiteY29" fmla="*/ 1084600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9332 h 1543391"/>
                      <a:gd name="connsiteX32" fmla="*/ 84678 w 1542756"/>
                      <a:gd name="connsiteY32" fmla="*/ 861880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78812 w 1542756"/>
                      <a:gd name="connsiteY18" fmla="*/ 1453078 h 1543391"/>
                      <a:gd name="connsiteX19" fmla="*/ 74830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7734 w 1542756"/>
                      <a:gd name="connsiteY28" fmla="*/ 1015107 h 1543391"/>
                      <a:gd name="connsiteX29" fmla="*/ 196131 w 1542756"/>
                      <a:gd name="connsiteY29" fmla="*/ 1084600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9332 h 1543391"/>
                      <a:gd name="connsiteX32" fmla="*/ 84678 w 1542756"/>
                      <a:gd name="connsiteY32" fmla="*/ 861880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78812 w 1542756"/>
                      <a:gd name="connsiteY18" fmla="*/ 1453078 h 1543391"/>
                      <a:gd name="connsiteX19" fmla="*/ 74830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7734 w 1542756"/>
                      <a:gd name="connsiteY28" fmla="*/ 1015107 h 1543391"/>
                      <a:gd name="connsiteX29" fmla="*/ 196131 w 1542756"/>
                      <a:gd name="connsiteY29" fmla="*/ 1084600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9332 h 1543391"/>
                      <a:gd name="connsiteX32" fmla="*/ 84678 w 1542756"/>
                      <a:gd name="connsiteY32" fmla="*/ 861880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78812 w 1542756"/>
                      <a:gd name="connsiteY18" fmla="*/ 1453078 h 1543391"/>
                      <a:gd name="connsiteX19" fmla="*/ 74830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7734 w 1542756"/>
                      <a:gd name="connsiteY28" fmla="*/ 1015107 h 1543391"/>
                      <a:gd name="connsiteX29" fmla="*/ 196131 w 1542756"/>
                      <a:gd name="connsiteY29" fmla="*/ 1084600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9332 h 1543391"/>
                      <a:gd name="connsiteX32" fmla="*/ 84678 w 1542756"/>
                      <a:gd name="connsiteY32" fmla="*/ 861880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78812 w 1542756"/>
                      <a:gd name="connsiteY18" fmla="*/ 1453078 h 1543391"/>
                      <a:gd name="connsiteX19" fmla="*/ 74830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7734 w 1542756"/>
                      <a:gd name="connsiteY28" fmla="*/ 1015107 h 1543391"/>
                      <a:gd name="connsiteX29" fmla="*/ 196131 w 1542756"/>
                      <a:gd name="connsiteY29" fmla="*/ 1084600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9332 h 1543391"/>
                      <a:gd name="connsiteX32" fmla="*/ 84678 w 1542756"/>
                      <a:gd name="connsiteY32" fmla="*/ 861880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78812 w 1542756"/>
                      <a:gd name="connsiteY18" fmla="*/ 1453078 h 1543391"/>
                      <a:gd name="connsiteX19" fmla="*/ 74830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22614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7734 w 1542756"/>
                      <a:gd name="connsiteY28" fmla="*/ 1015107 h 1543391"/>
                      <a:gd name="connsiteX29" fmla="*/ 196131 w 1542756"/>
                      <a:gd name="connsiteY29" fmla="*/ 1084600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9332 h 1543391"/>
                      <a:gd name="connsiteX32" fmla="*/ 84678 w 1542756"/>
                      <a:gd name="connsiteY32" fmla="*/ 861880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  <a:gd name="connsiteX0" fmla="*/ 603727 w 1542756"/>
                      <a:gd name="connsiteY0" fmla="*/ 0 h 1543391"/>
                      <a:gd name="connsiteX1" fmla="*/ 754417 w 1542756"/>
                      <a:gd name="connsiteY1" fmla="*/ 134410 h 1543391"/>
                      <a:gd name="connsiteX2" fmla="*/ 687979 w 1542756"/>
                      <a:gd name="connsiteY2" fmla="*/ 245864 h 1543391"/>
                      <a:gd name="connsiteX3" fmla="*/ 677999 w 1542756"/>
                      <a:gd name="connsiteY3" fmla="*/ 314539 h 1543391"/>
                      <a:gd name="connsiteX4" fmla="*/ 699473 w 1542756"/>
                      <a:gd name="connsiteY4" fmla="*/ 330541 h 1543391"/>
                      <a:gd name="connsiteX5" fmla="*/ 1212215 w 1542756"/>
                      <a:gd name="connsiteY5" fmla="*/ 330541 h 1543391"/>
                      <a:gd name="connsiteX6" fmla="*/ 1212215 w 1542756"/>
                      <a:gd name="connsiteY6" fmla="*/ 841219 h 1543391"/>
                      <a:gd name="connsiteX7" fmla="*/ 1228217 w 1542756"/>
                      <a:gd name="connsiteY7" fmla="*/ 862694 h 1543391"/>
                      <a:gd name="connsiteX8" fmla="*/ 1296893 w 1542756"/>
                      <a:gd name="connsiteY8" fmla="*/ 852714 h 1543391"/>
                      <a:gd name="connsiteX9" fmla="*/ 1408346 w 1542756"/>
                      <a:gd name="connsiteY9" fmla="*/ 786276 h 1543391"/>
                      <a:gd name="connsiteX10" fmla="*/ 1542756 w 1542756"/>
                      <a:gd name="connsiteY10" fmla="*/ 936966 h 1543391"/>
                      <a:gd name="connsiteX11" fmla="*/ 1408346 w 1542756"/>
                      <a:gd name="connsiteY11" fmla="*/ 1087656 h 1543391"/>
                      <a:gd name="connsiteX12" fmla="*/ 1296893 w 1542756"/>
                      <a:gd name="connsiteY12" fmla="*/ 1021218 h 1543391"/>
                      <a:gd name="connsiteX13" fmla="*/ 1227044 w 1542756"/>
                      <a:gd name="connsiteY13" fmla="*/ 1009804 h 1543391"/>
                      <a:gd name="connsiteX14" fmla="*/ 1212215 w 1542756"/>
                      <a:gd name="connsiteY14" fmla="*/ 1030456 h 1543391"/>
                      <a:gd name="connsiteX15" fmla="*/ 1212215 w 1542756"/>
                      <a:gd name="connsiteY15" fmla="*/ 1543391 h 1543391"/>
                      <a:gd name="connsiteX16" fmla="*/ 698836 w 1542756"/>
                      <a:gd name="connsiteY16" fmla="*/ 1543391 h 1543391"/>
                      <a:gd name="connsiteX17" fmla="*/ 677999 w 1542756"/>
                      <a:gd name="connsiteY17" fmla="*/ 1527864 h 1543391"/>
                      <a:gd name="connsiteX18" fmla="*/ 678812 w 1542756"/>
                      <a:gd name="connsiteY18" fmla="*/ 1453078 h 1543391"/>
                      <a:gd name="connsiteX19" fmla="*/ 748307 w 1542756"/>
                      <a:gd name="connsiteY19" fmla="*/ 1347735 h 1543391"/>
                      <a:gd name="connsiteX20" fmla="*/ 603727 w 1542756"/>
                      <a:gd name="connsiteY20" fmla="*/ 1213325 h 1543391"/>
                      <a:gd name="connsiteX21" fmla="*/ 457825 w 1542756"/>
                      <a:gd name="connsiteY21" fmla="*/ 1347735 h 1543391"/>
                      <a:gd name="connsiteX22" fmla="*/ 531781 w 1542756"/>
                      <a:gd name="connsiteY22" fmla="*/ 1456051 h 1543391"/>
                      <a:gd name="connsiteX23" fmla="*/ 530889 w 1542756"/>
                      <a:gd name="connsiteY23" fmla="*/ 1529038 h 1543391"/>
                      <a:gd name="connsiteX24" fmla="*/ 510900 w 1542756"/>
                      <a:gd name="connsiteY24" fmla="*/ 1543391 h 1543391"/>
                      <a:gd name="connsiteX25" fmla="*/ 0 w 1542756"/>
                      <a:gd name="connsiteY25" fmla="*/ 1543391 h 1543391"/>
                      <a:gd name="connsiteX26" fmla="*/ 0 w 1542756"/>
                      <a:gd name="connsiteY26" fmla="*/ 1030456 h 1543391"/>
                      <a:gd name="connsiteX27" fmla="*/ 14829 w 1542756"/>
                      <a:gd name="connsiteY27" fmla="*/ 1009804 h 1543391"/>
                      <a:gd name="connsiteX28" fmla="*/ 87734 w 1542756"/>
                      <a:gd name="connsiteY28" fmla="*/ 1015107 h 1543391"/>
                      <a:gd name="connsiteX29" fmla="*/ 196131 w 1542756"/>
                      <a:gd name="connsiteY29" fmla="*/ 1084600 h 1543391"/>
                      <a:gd name="connsiteX30" fmla="*/ 330541 w 1542756"/>
                      <a:gd name="connsiteY30" fmla="*/ 936966 h 1543391"/>
                      <a:gd name="connsiteX31" fmla="*/ 196131 w 1542756"/>
                      <a:gd name="connsiteY31" fmla="*/ 789332 h 1543391"/>
                      <a:gd name="connsiteX32" fmla="*/ 84678 w 1542756"/>
                      <a:gd name="connsiteY32" fmla="*/ 861880 h 1543391"/>
                      <a:gd name="connsiteX33" fmla="*/ 16002 w 1542756"/>
                      <a:gd name="connsiteY33" fmla="*/ 862694 h 1543391"/>
                      <a:gd name="connsiteX34" fmla="*/ 0 w 1542756"/>
                      <a:gd name="connsiteY34" fmla="*/ 841219 h 1543391"/>
                      <a:gd name="connsiteX35" fmla="*/ 0 w 1542756"/>
                      <a:gd name="connsiteY35" fmla="*/ 330541 h 1543391"/>
                      <a:gd name="connsiteX36" fmla="*/ 510238 w 1542756"/>
                      <a:gd name="connsiteY36" fmla="*/ 330541 h 1543391"/>
                      <a:gd name="connsiteX37" fmla="*/ 530889 w 1542756"/>
                      <a:gd name="connsiteY37" fmla="*/ 315713 h 1543391"/>
                      <a:gd name="connsiteX38" fmla="*/ 519475 w 1542756"/>
                      <a:gd name="connsiteY38" fmla="*/ 245864 h 1543391"/>
                      <a:gd name="connsiteX39" fmla="*/ 453037 w 1542756"/>
                      <a:gd name="connsiteY39" fmla="*/ 134410 h 1543391"/>
                      <a:gd name="connsiteX40" fmla="*/ 603727 w 1542756"/>
                      <a:gd name="connsiteY40" fmla="*/ 0 h 15433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</a:cxnLst>
                    <a:rect l="l" t="t" r="r" b="b"/>
                    <a:pathLst>
                      <a:path w="1542756" h="1543391">
                        <a:moveTo>
                          <a:pt x="603727" y="0"/>
                        </a:moveTo>
                        <a:cubicBezTo>
                          <a:pt x="686950" y="0"/>
                          <a:pt x="754417" y="60177"/>
                          <a:pt x="754417" y="134410"/>
                        </a:cubicBezTo>
                        <a:cubicBezTo>
                          <a:pt x="754417" y="180805"/>
                          <a:pt x="728063" y="221710"/>
                          <a:pt x="687979" y="245864"/>
                        </a:cubicBezTo>
                        <a:cubicBezTo>
                          <a:pt x="672929" y="266574"/>
                          <a:pt x="662635" y="293629"/>
                          <a:pt x="677999" y="314539"/>
                        </a:cubicBezTo>
                        <a:lnTo>
                          <a:pt x="699473" y="330541"/>
                        </a:lnTo>
                        <a:lnTo>
                          <a:pt x="1212215" y="330541"/>
                        </a:lnTo>
                        <a:lnTo>
                          <a:pt x="1212215" y="841219"/>
                        </a:lnTo>
                        <a:lnTo>
                          <a:pt x="1228217" y="862694"/>
                        </a:lnTo>
                        <a:cubicBezTo>
                          <a:pt x="1249127" y="878058"/>
                          <a:pt x="1276182" y="867764"/>
                          <a:pt x="1296893" y="852714"/>
                        </a:cubicBezTo>
                        <a:cubicBezTo>
                          <a:pt x="1321046" y="812631"/>
                          <a:pt x="1361952" y="786276"/>
                          <a:pt x="1408346" y="786276"/>
                        </a:cubicBezTo>
                        <a:cubicBezTo>
                          <a:pt x="1482579" y="786276"/>
                          <a:pt x="1542756" y="853743"/>
                          <a:pt x="1542756" y="936966"/>
                        </a:cubicBezTo>
                        <a:cubicBezTo>
                          <a:pt x="1542756" y="1020190"/>
                          <a:pt x="1482579" y="1087656"/>
                          <a:pt x="1408346" y="1087656"/>
                        </a:cubicBezTo>
                        <a:cubicBezTo>
                          <a:pt x="1361952" y="1087656"/>
                          <a:pt x="1321046" y="1061302"/>
                          <a:pt x="1296893" y="1021218"/>
                        </a:cubicBezTo>
                        <a:cubicBezTo>
                          <a:pt x="1274839" y="1003513"/>
                          <a:pt x="1248014" y="993403"/>
                          <a:pt x="1227044" y="1009804"/>
                        </a:cubicBezTo>
                        <a:lnTo>
                          <a:pt x="1212215" y="1030456"/>
                        </a:lnTo>
                        <a:lnTo>
                          <a:pt x="1212215" y="1543391"/>
                        </a:lnTo>
                        <a:lnTo>
                          <a:pt x="698836" y="1543391"/>
                        </a:lnTo>
                        <a:lnTo>
                          <a:pt x="677999" y="1527864"/>
                        </a:lnTo>
                        <a:cubicBezTo>
                          <a:pt x="662635" y="1506954"/>
                          <a:pt x="663762" y="1473788"/>
                          <a:pt x="678812" y="1453078"/>
                        </a:cubicBezTo>
                        <a:cubicBezTo>
                          <a:pt x="721952" y="1435036"/>
                          <a:pt x="751653" y="1387693"/>
                          <a:pt x="748307" y="1347735"/>
                        </a:cubicBezTo>
                        <a:cubicBezTo>
                          <a:pt x="744963" y="1274163"/>
                          <a:pt x="703350" y="1216298"/>
                          <a:pt x="603727" y="1213325"/>
                        </a:cubicBezTo>
                        <a:cubicBezTo>
                          <a:pt x="553497" y="1213325"/>
                          <a:pt x="464104" y="1254669"/>
                          <a:pt x="457825" y="1347735"/>
                        </a:cubicBezTo>
                        <a:cubicBezTo>
                          <a:pt x="464103" y="1395032"/>
                          <a:pt x="486910" y="1425622"/>
                          <a:pt x="531781" y="1456051"/>
                        </a:cubicBezTo>
                        <a:cubicBezTo>
                          <a:pt x="549486" y="1478105"/>
                          <a:pt x="547290" y="1508067"/>
                          <a:pt x="530889" y="1529038"/>
                        </a:cubicBezTo>
                        <a:lnTo>
                          <a:pt x="510900" y="1543391"/>
                        </a:lnTo>
                        <a:lnTo>
                          <a:pt x="0" y="1543391"/>
                        </a:lnTo>
                        <a:lnTo>
                          <a:pt x="0" y="1030456"/>
                        </a:lnTo>
                        <a:lnTo>
                          <a:pt x="14829" y="1009804"/>
                        </a:lnTo>
                        <a:cubicBezTo>
                          <a:pt x="35799" y="993403"/>
                          <a:pt x="65680" y="997402"/>
                          <a:pt x="87734" y="1015107"/>
                        </a:cubicBezTo>
                        <a:cubicBezTo>
                          <a:pt x="111887" y="1055191"/>
                          <a:pt x="149737" y="1084600"/>
                          <a:pt x="196131" y="1084600"/>
                        </a:cubicBezTo>
                        <a:cubicBezTo>
                          <a:pt x="276476" y="1096822"/>
                          <a:pt x="330541" y="986177"/>
                          <a:pt x="330541" y="936966"/>
                        </a:cubicBezTo>
                        <a:cubicBezTo>
                          <a:pt x="330541" y="887755"/>
                          <a:pt x="298222" y="790642"/>
                          <a:pt x="196131" y="789332"/>
                        </a:cubicBezTo>
                        <a:cubicBezTo>
                          <a:pt x="152097" y="794134"/>
                          <a:pt x="108831" y="821797"/>
                          <a:pt x="84678" y="861880"/>
                        </a:cubicBezTo>
                        <a:cubicBezTo>
                          <a:pt x="63967" y="876930"/>
                          <a:pt x="36912" y="878058"/>
                          <a:pt x="16002" y="862694"/>
                        </a:cubicBezTo>
                        <a:lnTo>
                          <a:pt x="0" y="841219"/>
                        </a:lnTo>
                        <a:lnTo>
                          <a:pt x="0" y="330541"/>
                        </a:lnTo>
                        <a:lnTo>
                          <a:pt x="510238" y="330541"/>
                        </a:lnTo>
                        <a:lnTo>
                          <a:pt x="530889" y="315713"/>
                        </a:lnTo>
                        <a:cubicBezTo>
                          <a:pt x="547290" y="294742"/>
                          <a:pt x="537180" y="267918"/>
                          <a:pt x="519475" y="245864"/>
                        </a:cubicBezTo>
                        <a:cubicBezTo>
                          <a:pt x="479391" y="221710"/>
                          <a:pt x="453037" y="180805"/>
                          <a:pt x="453037" y="134410"/>
                        </a:cubicBezTo>
                        <a:cubicBezTo>
                          <a:pt x="453037" y="60177"/>
                          <a:pt x="520503" y="0"/>
                          <a:pt x="603727" y="0"/>
                        </a:cubicBezTo>
                        <a:close/>
                      </a:path>
                    </a:pathLst>
                  </a:custGeom>
                  <a:solidFill>
                    <a:srgbClr val="088DAD"/>
                  </a:solidFill>
                  <a:ln w="0">
                    <a:solidFill>
                      <a:schemeClr val="bg1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50">
                      <a:solidFill>
                        <a:prstClr val="white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0" name="Freeform 139"/>
                  <p:cNvSpPr/>
                  <p:nvPr/>
                </p:nvSpPr>
                <p:spPr>
                  <a:xfrm>
                    <a:off x="5606423" y="4112308"/>
                    <a:ext cx="204005" cy="300114"/>
                  </a:xfrm>
                  <a:custGeom>
                    <a:avLst/>
                    <a:gdLst>
                      <a:gd name="connsiteX0" fmla="*/ 429428 w 560646"/>
                      <a:gd name="connsiteY0" fmla="*/ 703064 h 816614"/>
                      <a:gd name="connsiteX1" fmla="*/ 429494 w 560646"/>
                      <a:gd name="connsiteY1" fmla="*/ 767268 h 816614"/>
                      <a:gd name="connsiteX2" fmla="*/ 353936 w 560646"/>
                      <a:gd name="connsiteY2" fmla="*/ 767163 h 816614"/>
                      <a:gd name="connsiteX3" fmla="*/ 353936 w 560646"/>
                      <a:gd name="connsiteY3" fmla="*/ 777446 h 816614"/>
                      <a:gd name="connsiteX4" fmla="*/ 314768 w 560646"/>
                      <a:gd name="connsiteY4" fmla="*/ 816614 h 816614"/>
                      <a:gd name="connsiteX5" fmla="*/ 252826 w 560646"/>
                      <a:gd name="connsiteY5" fmla="*/ 816614 h 816614"/>
                      <a:gd name="connsiteX6" fmla="*/ 213658 w 560646"/>
                      <a:gd name="connsiteY6" fmla="*/ 777446 h 816614"/>
                      <a:gd name="connsiteX7" fmla="*/ 213658 w 560646"/>
                      <a:gd name="connsiteY7" fmla="*/ 766967 h 816614"/>
                      <a:gd name="connsiteX8" fmla="*/ 139427 w 560646"/>
                      <a:gd name="connsiteY8" fmla="*/ 766863 h 816614"/>
                      <a:gd name="connsiteX9" fmla="*/ 139070 w 560646"/>
                      <a:gd name="connsiteY9" fmla="*/ 743204 h 816614"/>
                      <a:gd name="connsiteX10" fmla="*/ 430826 w 560646"/>
                      <a:gd name="connsiteY10" fmla="*/ 638515 h 816614"/>
                      <a:gd name="connsiteX11" fmla="*/ 430892 w 560646"/>
                      <a:gd name="connsiteY11" fmla="*/ 686535 h 816614"/>
                      <a:gd name="connsiteX12" fmla="*/ 139071 w 560646"/>
                      <a:gd name="connsiteY12" fmla="*/ 719001 h 816614"/>
                      <a:gd name="connsiteX13" fmla="*/ 139071 w 560646"/>
                      <a:gd name="connsiteY13" fmla="*/ 667944 h 816614"/>
                      <a:gd name="connsiteX14" fmla="*/ 314447 w 560646"/>
                      <a:gd name="connsiteY14" fmla="*/ 78944 h 816614"/>
                      <a:gd name="connsiteX15" fmla="*/ 303179 w 560646"/>
                      <a:gd name="connsiteY15" fmla="*/ 105972 h 816614"/>
                      <a:gd name="connsiteX16" fmla="*/ 163313 w 560646"/>
                      <a:gd name="connsiteY16" fmla="*/ 172157 h 816614"/>
                      <a:gd name="connsiteX17" fmla="*/ 103640 w 560646"/>
                      <a:gd name="connsiteY17" fmla="*/ 302433 h 816614"/>
                      <a:gd name="connsiteX18" fmla="*/ 75512 w 560646"/>
                      <a:gd name="connsiteY18" fmla="*/ 303024 h 816614"/>
                      <a:gd name="connsiteX19" fmla="*/ 140194 w 560646"/>
                      <a:gd name="connsiteY19" fmla="*/ 147456 h 816614"/>
                      <a:gd name="connsiteX20" fmla="*/ 314447 w 560646"/>
                      <a:gd name="connsiteY20" fmla="*/ 78944 h 816614"/>
                      <a:gd name="connsiteX21" fmla="*/ 280323 w 560646"/>
                      <a:gd name="connsiteY21" fmla="*/ 42384 h 816614"/>
                      <a:gd name="connsiteX22" fmla="*/ 42384 w 560646"/>
                      <a:gd name="connsiteY22" fmla="*/ 280322 h 816614"/>
                      <a:gd name="connsiteX23" fmla="*/ 166908 w 560646"/>
                      <a:gd name="connsiteY23" fmla="*/ 489543 h 816614"/>
                      <a:gd name="connsiteX24" fmla="*/ 177566 w 560646"/>
                      <a:gd name="connsiteY24" fmla="*/ 494911 h 816614"/>
                      <a:gd name="connsiteX25" fmla="*/ 177634 w 560646"/>
                      <a:gd name="connsiteY25" fmla="*/ 584720 h 816614"/>
                      <a:gd name="connsiteX26" fmla="*/ 382925 w 560646"/>
                      <a:gd name="connsiteY26" fmla="*/ 584720 h 816614"/>
                      <a:gd name="connsiteX27" fmla="*/ 383081 w 560646"/>
                      <a:gd name="connsiteY27" fmla="*/ 494911 h 816614"/>
                      <a:gd name="connsiteX28" fmla="*/ 393739 w 560646"/>
                      <a:gd name="connsiteY28" fmla="*/ 489543 h 816614"/>
                      <a:gd name="connsiteX29" fmla="*/ 518262 w 560646"/>
                      <a:gd name="connsiteY29" fmla="*/ 280322 h 816614"/>
                      <a:gd name="connsiteX30" fmla="*/ 280323 w 560646"/>
                      <a:gd name="connsiteY30" fmla="*/ 42384 h 816614"/>
                      <a:gd name="connsiteX31" fmla="*/ 280323 w 560646"/>
                      <a:gd name="connsiteY31" fmla="*/ 0 h 816614"/>
                      <a:gd name="connsiteX32" fmla="*/ 560646 w 560646"/>
                      <a:gd name="connsiteY32" fmla="*/ 280322 h 816614"/>
                      <a:gd name="connsiteX33" fmla="*/ 458635 w 560646"/>
                      <a:gd name="connsiteY33" fmla="*/ 496633 h 816614"/>
                      <a:gd name="connsiteX34" fmla="*/ 430147 w 560646"/>
                      <a:gd name="connsiteY34" fmla="*/ 516887 h 816614"/>
                      <a:gd name="connsiteX35" fmla="*/ 430433 w 560646"/>
                      <a:gd name="connsiteY35" fmla="*/ 621818 h 816614"/>
                      <a:gd name="connsiteX36" fmla="*/ 137515 w 560646"/>
                      <a:gd name="connsiteY36" fmla="*/ 640883 h 816614"/>
                      <a:gd name="connsiteX37" fmla="*/ 137515 w 560646"/>
                      <a:gd name="connsiteY37" fmla="*/ 521367 h 816614"/>
                      <a:gd name="connsiteX38" fmla="*/ 134966 w 560646"/>
                      <a:gd name="connsiteY38" fmla="*/ 520062 h 816614"/>
                      <a:gd name="connsiteX39" fmla="*/ 0 w 560646"/>
                      <a:gd name="connsiteY39" fmla="*/ 280322 h 816614"/>
                      <a:gd name="connsiteX40" fmla="*/ 280323 w 560646"/>
                      <a:gd name="connsiteY40" fmla="*/ 0 h 8166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</a:cxnLst>
                    <a:rect l="l" t="t" r="r" b="b"/>
                    <a:pathLst>
                      <a:path w="560646" h="816614">
                        <a:moveTo>
                          <a:pt x="429428" y="703064"/>
                        </a:moveTo>
                        <a:cubicBezTo>
                          <a:pt x="429428" y="715532"/>
                          <a:pt x="429494" y="754799"/>
                          <a:pt x="429494" y="767268"/>
                        </a:cubicBezTo>
                        <a:lnTo>
                          <a:pt x="353936" y="767163"/>
                        </a:lnTo>
                        <a:lnTo>
                          <a:pt x="353936" y="777446"/>
                        </a:lnTo>
                        <a:cubicBezTo>
                          <a:pt x="353936" y="799078"/>
                          <a:pt x="336401" y="816614"/>
                          <a:pt x="314768" y="816614"/>
                        </a:cubicBezTo>
                        <a:lnTo>
                          <a:pt x="252826" y="816614"/>
                        </a:lnTo>
                        <a:cubicBezTo>
                          <a:pt x="231194" y="816614"/>
                          <a:pt x="213658" y="799078"/>
                          <a:pt x="213658" y="777446"/>
                        </a:cubicBezTo>
                        <a:lnTo>
                          <a:pt x="213658" y="766967"/>
                        </a:lnTo>
                        <a:lnTo>
                          <a:pt x="139427" y="766863"/>
                        </a:lnTo>
                        <a:cubicBezTo>
                          <a:pt x="139308" y="758977"/>
                          <a:pt x="139189" y="751090"/>
                          <a:pt x="139070" y="743204"/>
                        </a:cubicBezTo>
                        <a:close/>
                        <a:moveTo>
                          <a:pt x="430826" y="638515"/>
                        </a:moveTo>
                        <a:cubicBezTo>
                          <a:pt x="430826" y="650983"/>
                          <a:pt x="430892" y="674067"/>
                          <a:pt x="430892" y="686535"/>
                        </a:cubicBezTo>
                        <a:lnTo>
                          <a:pt x="139071" y="719001"/>
                        </a:lnTo>
                        <a:lnTo>
                          <a:pt x="139071" y="667944"/>
                        </a:lnTo>
                        <a:close/>
                        <a:moveTo>
                          <a:pt x="314447" y="78944"/>
                        </a:moveTo>
                        <a:cubicBezTo>
                          <a:pt x="337580" y="84984"/>
                          <a:pt x="321906" y="105539"/>
                          <a:pt x="303179" y="105972"/>
                        </a:cubicBezTo>
                        <a:cubicBezTo>
                          <a:pt x="259453" y="111873"/>
                          <a:pt x="198310" y="139936"/>
                          <a:pt x="163313" y="172157"/>
                        </a:cubicBezTo>
                        <a:cubicBezTo>
                          <a:pt x="128315" y="204378"/>
                          <a:pt x="112110" y="256392"/>
                          <a:pt x="103640" y="302433"/>
                        </a:cubicBezTo>
                        <a:cubicBezTo>
                          <a:pt x="100013" y="321990"/>
                          <a:pt x="76866" y="319702"/>
                          <a:pt x="75512" y="303024"/>
                        </a:cubicBezTo>
                        <a:cubicBezTo>
                          <a:pt x="74625" y="254490"/>
                          <a:pt x="102479" y="182781"/>
                          <a:pt x="140194" y="147456"/>
                        </a:cubicBezTo>
                        <a:cubicBezTo>
                          <a:pt x="193973" y="95726"/>
                          <a:pt x="274414" y="73778"/>
                          <a:pt x="314447" y="78944"/>
                        </a:cubicBezTo>
                        <a:close/>
                        <a:moveTo>
                          <a:pt x="280323" y="42384"/>
                        </a:moveTo>
                        <a:cubicBezTo>
                          <a:pt x="148913" y="42384"/>
                          <a:pt x="42384" y="148913"/>
                          <a:pt x="42384" y="280322"/>
                        </a:cubicBezTo>
                        <a:cubicBezTo>
                          <a:pt x="42384" y="370667"/>
                          <a:pt x="92736" y="449251"/>
                          <a:pt x="166908" y="489543"/>
                        </a:cubicBezTo>
                        <a:lnTo>
                          <a:pt x="177566" y="494911"/>
                        </a:lnTo>
                        <a:cubicBezTo>
                          <a:pt x="177427" y="524847"/>
                          <a:pt x="177773" y="554784"/>
                          <a:pt x="177634" y="584720"/>
                        </a:cubicBezTo>
                        <a:lnTo>
                          <a:pt x="382925" y="584720"/>
                        </a:lnTo>
                        <a:cubicBezTo>
                          <a:pt x="382815" y="554784"/>
                          <a:pt x="383191" y="524847"/>
                          <a:pt x="383081" y="494911"/>
                        </a:cubicBezTo>
                        <a:lnTo>
                          <a:pt x="393739" y="489543"/>
                        </a:lnTo>
                        <a:cubicBezTo>
                          <a:pt x="467910" y="449251"/>
                          <a:pt x="518262" y="370667"/>
                          <a:pt x="518262" y="280322"/>
                        </a:cubicBezTo>
                        <a:cubicBezTo>
                          <a:pt x="518262" y="148913"/>
                          <a:pt x="411733" y="42384"/>
                          <a:pt x="280323" y="42384"/>
                        </a:cubicBezTo>
                        <a:close/>
                        <a:moveTo>
                          <a:pt x="280323" y="0"/>
                        </a:moveTo>
                        <a:cubicBezTo>
                          <a:pt x="435142" y="0"/>
                          <a:pt x="560646" y="125505"/>
                          <a:pt x="560646" y="280322"/>
                        </a:cubicBezTo>
                        <a:cubicBezTo>
                          <a:pt x="560646" y="367408"/>
                          <a:pt x="520936" y="445218"/>
                          <a:pt x="458635" y="496633"/>
                        </a:cubicBezTo>
                        <a:lnTo>
                          <a:pt x="430147" y="516887"/>
                        </a:lnTo>
                        <a:cubicBezTo>
                          <a:pt x="429972" y="550358"/>
                          <a:pt x="430608" y="588348"/>
                          <a:pt x="430433" y="621818"/>
                        </a:cubicBezTo>
                        <a:lnTo>
                          <a:pt x="137515" y="640883"/>
                        </a:lnTo>
                        <a:lnTo>
                          <a:pt x="137515" y="521367"/>
                        </a:lnTo>
                        <a:lnTo>
                          <a:pt x="134966" y="520062"/>
                        </a:lnTo>
                        <a:cubicBezTo>
                          <a:pt x="54051" y="470897"/>
                          <a:pt x="0" y="381922"/>
                          <a:pt x="0" y="280322"/>
                        </a:cubicBezTo>
                        <a:cubicBezTo>
                          <a:pt x="0" y="125505"/>
                          <a:pt x="125506" y="0"/>
                          <a:pt x="280323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>
                      <a:defRPr/>
                    </a:pPr>
                    <a:endParaRPr lang="en-US" sz="1350" kern="0">
                      <a:solidFill>
                        <a:prstClr val="white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26" name="Freeform 125"/>
                <p:cNvSpPr/>
                <p:nvPr/>
              </p:nvSpPr>
              <p:spPr>
                <a:xfrm flipH="1">
                  <a:off x="4272121" y="2878487"/>
                  <a:ext cx="1041617" cy="1042046"/>
                </a:xfrm>
                <a:custGeom>
                  <a:avLst/>
                  <a:gdLst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5431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9189 h 1543391"/>
                    <a:gd name="connsiteX19" fmla="*/ 748305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9189 h 1543391"/>
                    <a:gd name="connsiteX19" fmla="*/ 748305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9189 h 1543391"/>
                    <a:gd name="connsiteX19" fmla="*/ 748305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9189 h 1543391"/>
                    <a:gd name="connsiteX19" fmla="*/ 748305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08995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9189 h 1543391"/>
                    <a:gd name="connsiteX19" fmla="*/ 748305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08995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5755 w 1542756"/>
                    <a:gd name="connsiteY18" fmla="*/ 1456134 h 1543391"/>
                    <a:gd name="connsiteX19" fmla="*/ 748305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08995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5755 w 1542756"/>
                    <a:gd name="connsiteY18" fmla="*/ 1456134 h 1543391"/>
                    <a:gd name="connsiteX19" fmla="*/ 748305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5669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08995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5755 w 1542756"/>
                    <a:gd name="connsiteY18" fmla="*/ 1456134 h 1543391"/>
                    <a:gd name="connsiteX19" fmla="*/ 748305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5669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08995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1542756" h="1543391">
                      <a:moveTo>
                        <a:pt x="603727" y="0"/>
                      </a:moveTo>
                      <a:cubicBezTo>
                        <a:pt x="686950" y="0"/>
                        <a:pt x="754417" y="60177"/>
                        <a:pt x="754417" y="134410"/>
                      </a:cubicBezTo>
                      <a:cubicBezTo>
                        <a:pt x="754417" y="180805"/>
                        <a:pt x="728063" y="221710"/>
                        <a:pt x="687979" y="245864"/>
                      </a:cubicBezTo>
                      <a:cubicBezTo>
                        <a:pt x="672929" y="266574"/>
                        <a:pt x="662635" y="293629"/>
                        <a:pt x="677999" y="314539"/>
                      </a:cubicBezTo>
                      <a:lnTo>
                        <a:pt x="699473" y="330541"/>
                      </a:lnTo>
                      <a:lnTo>
                        <a:pt x="1212215" y="330541"/>
                      </a:lnTo>
                      <a:lnTo>
                        <a:pt x="1212215" y="841219"/>
                      </a:lnTo>
                      <a:lnTo>
                        <a:pt x="1228217" y="862694"/>
                      </a:lnTo>
                      <a:cubicBezTo>
                        <a:pt x="1249127" y="878058"/>
                        <a:pt x="1276182" y="867764"/>
                        <a:pt x="1296893" y="852714"/>
                      </a:cubicBezTo>
                      <a:cubicBezTo>
                        <a:pt x="1321046" y="812631"/>
                        <a:pt x="1361952" y="786276"/>
                        <a:pt x="1408346" y="786276"/>
                      </a:cubicBezTo>
                      <a:cubicBezTo>
                        <a:pt x="1482579" y="789331"/>
                        <a:pt x="1542756" y="853743"/>
                        <a:pt x="1542756" y="936966"/>
                      </a:cubicBezTo>
                      <a:cubicBezTo>
                        <a:pt x="1542756" y="1020190"/>
                        <a:pt x="1482579" y="1087656"/>
                        <a:pt x="1408346" y="1087656"/>
                      </a:cubicBezTo>
                      <a:cubicBezTo>
                        <a:pt x="1361952" y="1087656"/>
                        <a:pt x="1321046" y="1061302"/>
                        <a:pt x="1296893" y="1021218"/>
                      </a:cubicBezTo>
                      <a:cubicBezTo>
                        <a:pt x="1274839" y="1003513"/>
                        <a:pt x="1248014" y="993403"/>
                        <a:pt x="1227044" y="1009804"/>
                      </a:cubicBezTo>
                      <a:lnTo>
                        <a:pt x="1212215" y="1030456"/>
                      </a:lnTo>
                      <a:lnTo>
                        <a:pt x="1212215" y="1543391"/>
                      </a:lnTo>
                      <a:lnTo>
                        <a:pt x="698836" y="1543391"/>
                      </a:lnTo>
                      <a:lnTo>
                        <a:pt x="677999" y="1527864"/>
                      </a:lnTo>
                      <a:cubicBezTo>
                        <a:pt x="662635" y="1506954"/>
                        <a:pt x="660705" y="1476844"/>
                        <a:pt x="675755" y="1456134"/>
                      </a:cubicBezTo>
                      <a:cubicBezTo>
                        <a:pt x="715839" y="1431980"/>
                        <a:pt x="742485" y="1394823"/>
                        <a:pt x="748305" y="1347735"/>
                      </a:cubicBezTo>
                      <a:cubicBezTo>
                        <a:pt x="748014" y="1273145"/>
                        <a:pt x="688070" y="1213241"/>
                        <a:pt x="603727" y="1213325"/>
                      </a:cubicBezTo>
                      <a:cubicBezTo>
                        <a:pt x="553497" y="1213325"/>
                        <a:pt x="464104" y="1254669"/>
                        <a:pt x="457825" y="1347735"/>
                      </a:cubicBezTo>
                      <a:cubicBezTo>
                        <a:pt x="464103" y="1395032"/>
                        <a:pt x="480798" y="1425622"/>
                        <a:pt x="525669" y="1456051"/>
                      </a:cubicBezTo>
                      <a:cubicBezTo>
                        <a:pt x="543374" y="1478105"/>
                        <a:pt x="547290" y="1508067"/>
                        <a:pt x="530889" y="1529038"/>
                      </a:cubicBezTo>
                      <a:lnTo>
                        <a:pt x="510900" y="1543391"/>
                      </a:lnTo>
                      <a:lnTo>
                        <a:pt x="0" y="1543391"/>
                      </a:lnTo>
                      <a:lnTo>
                        <a:pt x="0" y="1030456"/>
                      </a:lnTo>
                      <a:lnTo>
                        <a:pt x="14829" y="1009804"/>
                      </a:lnTo>
                      <a:cubicBezTo>
                        <a:pt x="35799" y="993403"/>
                        <a:pt x="62624" y="991290"/>
                        <a:pt x="84678" y="1008995"/>
                      </a:cubicBezTo>
                      <a:cubicBezTo>
                        <a:pt x="108831" y="1049079"/>
                        <a:pt x="152098" y="1082346"/>
                        <a:pt x="196131" y="1081546"/>
                      </a:cubicBezTo>
                      <a:cubicBezTo>
                        <a:pt x="264609" y="1074635"/>
                        <a:pt x="330543" y="1017245"/>
                        <a:pt x="330541" y="936966"/>
                      </a:cubicBezTo>
                      <a:cubicBezTo>
                        <a:pt x="330541" y="887245"/>
                        <a:pt x="282587" y="780164"/>
                        <a:pt x="196131" y="789331"/>
                      </a:cubicBezTo>
                      <a:cubicBezTo>
                        <a:pt x="149737" y="792386"/>
                        <a:pt x="114943" y="824853"/>
                        <a:pt x="84678" y="861881"/>
                      </a:cubicBezTo>
                      <a:cubicBezTo>
                        <a:pt x="63967" y="876931"/>
                        <a:pt x="36912" y="878058"/>
                        <a:pt x="16002" y="862694"/>
                      </a:cubicBezTo>
                      <a:lnTo>
                        <a:pt x="0" y="841219"/>
                      </a:lnTo>
                      <a:lnTo>
                        <a:pt x="0" y="330541"/>
                      </a:lnTo>
                      <a:lnTo>
                        <a:pt x="510238" y="330541"/>
                      </a:lnTo>
                      <a:lnTo>
                        <a:pt x="530889" y="315713"/>
                      </a:lnTo>
                      <a:cubicBezTo>
                        <a:pt x="547290" y="294742"/>
                        <a:pt x="537180" y="267918"/>
                        <a:pt x="519475" y="245864"/>
                      </a:cubicBezTo>
                      <a:cubicBezTo>
                        <a:pt x="479391" y="221710"/>
                        <a:pt x="453037" y="180805"/>
                        <a:pt x="453037" y="134410"/>
                      </a:cubicBezTo>
                      <a:cubicBezTo>
                        <a:pt x="453037" y="60177"/>
                        <a:pt x="520503" y="0"/>
                        <a:pt x="603727" y="0"/>
                      </a:cubicBezTo>
                      <a:close/>
                    </a:path>
                  </a:pathLst>
                </a:custGeom>
                <a:solidFill>
                  <a:srgbClr val="088DAD"/>
                </a:solidFill>
                <a:ln w="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9" name="Freeform 118"/>
                <p:cNvSpPr/>
                <p:nvPr/>
              </p:nvSpPr>
              <p:spPr>
                <a:xfrm flipH="1">
                  <a:off x="2638086" y="3690790"/>
                  <a:ext cx="1041700" cy="1042046"/>
                </a:xfrm>
                <a:custGeom>
                  <a:avLst/>
                  <a:gdLst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5431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3220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3220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3220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3220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3836 w 1542756"/>
                    <a:gd name="connsiteY8" fmla="*/ 852714 h 1543391"/>
                    <a:gd name="connsiteX9" fmla="*/ 1408346 w 1542756"/>
                    <a:gd name="connsiteY9" fmla="*/ 783220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4273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4678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86276 h 1543391"/>
                    <a:gd name="connsiteX32" fmla="*/ 84678 w 1542880"/>
                    <a:gd name="connsiteY32" fmla="*/ 852714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4678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86276 h 1543391"/>
                    <a:gd name="connsiteX32" fmla="*/ 84678 w 1542880"/>
                    <a:gd name="connsiteY32" fmla="*/ 852714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4678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86276 h 1543391"/>
                    <a:gd name="connsiteX32" fmla="*/ 84678 w 1542880"/>
                    <a:gd name="connsiteY32" fmla="*/ 852714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4678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86276 h 1543391"/>
                    <a:gd name="connsiteX32" fmla="*/ 84678 w 1542880"/>
                    <a:gd name="connsiteY32" fmla="*/ 852714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4678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86276 h 1543391"/>
                    <a:gd name="connsiteX32" fmla="*/ 84678 w 1542880"/>
                    <a:gd name="connsiteY32" fmla="*/ 852714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4678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4678 w 1542880"/>
                    <a:gd name="connsiteY32" fmla="*/ 852714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4678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4678 w 1542880"/>
                    <a:gd name="connsiteY32" fmla="*/ 852714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4678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4678 w 1542880"/>
                    <a:gd name="connsiteY32" fmla="*/ 852714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4678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4678 w 1542880"/>
                    <a:gd name="connsiteY32" fmla="*/ 852714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4678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4678 w 1542880"/>
                    <a:gd name="connsiteY32" fmla="*/ 852714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4678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87979 w 1542880"/>
                    <a:gd name="connsiteY18" fmla="*/ 1459189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8813 w 1542880"/>
                    <a:gd name="connsiteY18" fmla="*/ 1453077 h 1543391"/>
                    <a:gd name="connsiteX19" fmla="*/ 754417 w 1542880"/>
                    <a:gd name="connsiteY19" fmla="*/ 1347735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8813 w 1542880"/>
                    <a:gd name="connsiteY18" fmla="*/ 1453077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8813 w 1542880"/>
                    <a:gd name="connsiteY18" fmla="*/ 1453077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8813 w 1542880"/>
                    <a:gd name="connsiteY18" fmla="*/ 1453077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8813 w 1542880"/>
                    <a:gd name="connsiteY18" fmla="*/ 1453077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8813 w 1542880"/>
                    <a:gd name="connsiteY18" fmla="*/ 1453077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8813 w 1542880"/>
                    <a:gd name="connsiteY18" fmla="*/ 1453077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8813 w 1542880"/>
                    <a:gd name="connsiteY18" fmla="*/ 1453077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8813 w 1542880"/>
                    <a:gd name="connsiteY18" fmla="*/ 1453077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8813 w 1542880"/>
                    <a:gd name="connsiteY18" fmla="*/ 1453077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2702 w 1542880"/>
                    <a:gd name="connsiteY18" fmla="*/ 1450020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30541 w 1542880"/>
                    <a:gd name="connsiteY30" fmla="*/ 936966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2702 w 1542880"/>
                    <a:gd name="connsiteY18" fmla="*/ 1450020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27484 w 1542880"/>
                    <a:gd name="connsiteY30" fmla="*/ 933909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2702 w 1542880"/>
                    <a:gd name="connsiteY18" fmla="*/ 1450020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27484 w 1542880"/>
                    <a:gd name="connsiteY30" fmla="*/ 933909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2702 w 1542880"/>
                    <a:gd name="connsiteY18" fmla="*/ 1450020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27484 w 1542880"/>
                    <a:gd name="connsiteY30" fmla="*/ 933909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2702 w 1542880"/>
                    <a:gd name="connsiteY18" fmla="*/ 1450020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27484 w 1542880"/>
                    <a:gd name="connsiteY30" fmla="*/ 933909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2694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2702 w 1542880"/>
                    <a:gd name="connsiteY18" fmla="*/ 1450020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9804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27484 w 1542880"/>
                    <a:gd name="connsiteY30" fmla="*/ 933909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8806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  <a:gd name="connsiteX0" fmla="*/ 603727 w 1542880"/>
                    <a:gd name="connsiteY0" fmla="*/ 0 h 1543391"/>
                    <a:gd name="connsiteX1" fmla="*/ 754417 w 1542880"/>
                    <a:gd name="connsiteY1" fmla="*/ 134410 h 1543391"/>
                    <a:gd name="connsiteX2" fmla="*/ 687979 w 1542880"/>
                    <a:gd name="connsiteY2" fmla="*/ 245864 h 1543391"/>
                    <a:gd name="connsiteX3" fmla="*/ 677999 w 1542880"/>
                    <a:gd name="connsiteY3" fmla="*/ 314539 h 1543391"/>
                    <a:gd name="connsiteX4" fmla="*/ 699473 w 1542880"/>
                    <a:gd name="connsiteY4" fmla="*/ 330541 h 1543391"/>
                    <a:gd name="connsiteX5" fmla="*/ 1212215 w 1542880"/>
                    <a:gd name="connsiteY5" fmla="*/ 330541 h 1543391"/>
                    <a:gd name="connsiteX6" fmla="*/ 1212215 w 1542880"/>
                    <a:gd name="connsiteY6" fmla="*/ 841219 h 1543391"/>
                    <a:gd name="connsiteX7" fmla="*/ 1228217 w 1542880"/>
                    <a:gd name="connsiteY7" fmla="*/ 862694 h 1543391"/>
                    <a:gd name="connsiteX8" fmla="*/ 1293836 w 1542880"/>
                    <a:gd name="connsiteY8" fmla="*/ 852714 h 1543391"/>
                    <a:gd name="connsiteX9" fmla="*/ 1408346 w 1542880"/>
                    <a:gd name="connsiteY9" fmla="*/ 783220 h 1543391"/>
                    <a:gd name="connsiteX10" fmla="*/ 1542756 w 1542880"/>
                    <a:gd name="connsiteY10" fmla="*/ 936966 h 1543391"/>
                    <a:gd name="connsiteX11" fmla="*/ 1408346 w 1542880"/>
                    <a:gd name="connsiteY11" fmla="*/ 1087656 h 1543391"/>
                    <a:gd name="connsiteX12" fmla="*/ 1296893 w 1542880"/>
                    <a:gd name="connsiteY12" fmla="*/ 1024273 h 1543391"/>
                    <a:gd name="connsiteX13" fmla="*/ 1227044 w 1542880"/>
                    <a:gd name="connsiteY13" fmla="*/ 1009804 h 1543391"/>
                    <a:gd name="connsiteX14" fmla="*/ 1212215 w 1542880"/>
                    <a:gd name="connsiteY14" fmla="*/ 1030456 h 1543391"/>
                    <a:gd name="connsiteX15" fmla="*/ 1212215 w 1542880"/>
                    <a:gd name="connsiteY15" fmla="*/ 1543391 h 1543391"/>
                    <a:gd name="connsiteX16" fmla="*/ 698836 w 1542880"/>
                    <a:gd name="connsiteY16" fmla="*/ 1543391 h 1543391"/>
                    <a:gd name="connsiteX17" fmla="*/ 677999 w 1542880"/>
                    <a:gd name="connsiteY17" fmla="*/ 1527864 h 1543391"/>
                    <a:gd name="connsiteX18" fmla="*/ 672702 w 1542880"/>
                    <a:gd name="connsiteY18" fmla="*/ 1450020 h 1543391"/>
                    <a:gd name="connsiteX19" fmla="*/ 745250 w 1542880"/>
                    <a:gd name="connsiteY19" fmla="*/ 1341623 h 1543391"/>
                    <a:gd name="connsiteX20" fmla="*/ 603727 w 1542880"/>
                    <a:gd name="connsiteY20" fmla="*/ 1213325 h 1543391"/>
                    <a:gd name="connsiteX21" fmla="*/ 457825 w 1542880"/>
                    <a:gd name="connsiteY21" fmla="*/ 1347735 h 1543391"/>
                    <a:gd name="connsiteX22" fmla="*/ 522614 w 1542880"/>
                    <a:gd name="connsiteY22" fmla="*/ 1456051 h 1543391"/>
                    <a:gd name="connsiteX23" fmla="*/ 530889 w 1542880"/>
                    <a:gd name="connsiteY23" fmla="*/ 1529038 h 1543391"/>
                    <a:gd name="connsiteX24" fmla="*/ 510900 w 1542880"/>
                    <a:gd name="connsiteY24" fmla="*/ 1543391 h 1543391"/>
                    <a:gd name="connsiteX25" fmla="*/ 0 w 1542880"/>
                    <a:gd name="connsiteY25" fmla="*/ 1543391 h 1543391"/>
                    <a:gd name="connsiteX26" fmla="*/ 0 w 1542880"/>
                    <a:gd name="connsiteY26" fmla="*/ 1030456 h 1543391"/>
                    <a:gd name="connsiteX27" fmla="*/ 14829 w 1542880"/>
                    <a:gd name="connsiteY27" fmla="*/ 1006748 h 1543391"/>
                    <a:gd name="connsiteX28" fmla="*/ 87734 w 1542880"/>
                    <a:gd name="connsiteY28" fmla="*/ 1021218 h 1543391"/>
                    <a:gd name="connsiteX29" fmla="*/ 196131 w 1542880"/>
                    <a:gd name="connsiteY29" fmla="*/ 1087656 h 1543391"/>
                    <a:gd name="connsiteX30" fmla="*/ 327484 w 1542880"/>
                    <a:gd name="connsiteY30" fmla="*/ 933909 h 1543391"/>
                    <a:gd name="connsiteX31" fmla="*/ 196131 w 1542880"/>
                    <a:gd name="connsiteY31" fmla="*/ 792388 h 1543391"/>
                    <a:gd name="connsiteX32" fmla="*/ 87734 w 1542880"/>
                    <a:gd name="connsiteY32" fmla="*/ 855769 h 1543391"/>
                    <a:gd name="connsiteX33" fmla="*/ 16002 w 1542880"/>
                    <a:gd name="connsiteY33" fmla="*/ 868806 h 1543391"/>
                    <a:gd name="connsiteX34" fmla="*/ 0 w 1542880"/>
                    <a:gd name="connsiteY34" fmla="*/ 841219 h 1543391"/>
                    <a:gd name="connsiteX35" fmla="*/ 0 w 1542880"/>
                    <a:gd name="connsiteY35" fmla="*/ 330541 h 1543391"/>
                    <a:gd name="connsiteX36" fmla="*/ 510238 w 1542880"/>
                    <a:gd name="connsiteY36" fmla="*/ 330541 h 1543391"/>
                    <a:gd name="connsiteX37" fmla="*/ 530889 w 1542880"/>
                    <a:gd name="connsiteY37" fmla="*/ 315713 h 1543391"/>
                    <a:gd name="connsiteX38" fmla="*/ 519475 w 1542880"/>
                    <a:gd name="connsiteY38" fmla="*/ 245864 h 1543391"/>
                    <a:gd name="connsiteX39" fmla="*/ 453037 w 1542880"/>
                    <a:gd name="connsiteY39" fmla="*/ 134410 h 1543391"/>
                    <a:gd name="connsiteX40" fmla="*/ 603727 w 1542880"/>
                    <a:gd name="connsiteY40" fmla="*/ 0 h 15433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1542880" h="1543391">
                      <a:moveTo>
                        <a:pt x="603727" y="0"/>
                      </a:moveTo>
                      <a:cubicBezTo>
                        <a:pt x="686950" y="0"/>
                        <a:pt x="754417" y="60177"/>
                        <a:pt x="754417" y="134410"/>
                      </a:cubicBezTo>
                      <a:cubicBezTo>
                        <a:pt x="754417" y="180805"/>
                        <a:pt x="728063" y="221710"/>
                        <a:pt x="687979" y="245864"/>
                      </a:cubicBezTo>
                      <a:cubicBezTo>
                        <a:pt x="672929" y="266574"/>
                        <a:pt x="662635" y="293629"/>
                        <a:pt x="677999" y="314539"/>
                      </a:cubicBezTo>
                      <a:lnTo>
                        <a:pt x="699473" y="330541"/>
                      </a:lnTo>
                      <a:lnTo>
                        <a:pt x="1212215" y="330541"/>
                      </a:lnTo>
                      <a:lnTo>
                        <a:pt x="1212215" y="841219"/>
                      </a:lnTo>
                      <a:lnTo>
                        <a:pt x="1228217" y="862694"/>
                      </a:lnTo>
                      <a:cubicBezTo>
                        <a:pt x="1249127" y="878058"/>
                        <a:pt x="1270069" y="864708"/>
                        <a:pt x="1293836" y="852714"/>
                      </a:cubicBezTo>
                      <a:cubicBezTo>
                        <a:pt x="1317989" y="803465"/>
                        <a:pt x="1364555" y="778014"/>
                        <a:pt x="1408346" y="783220"/>
                      </a:cubicBezTo>
                      <a:cubicBezTo>
                        <a:pt x="1492614" y="775871"/>
                        <a:pt x="1545811" y="874003"/>
                        <a:pt x="1542756" y="936966"/>
                      </a:cubicBezTo>
                      <a:cubicBezTo>
                        <a:pt x="1545813" y="1012149"/>
                        <a:pt x="1485992" y="1094493"/>
                        <a:pt x="1408346" y="1087656"/>
                      </a:cubicBezTo>
                      <a:cubicBezTo>
                        <a:pt x="1367370" y="1093039"/>
                        <a:pt x="1321046" y="1064357"/>
                        <a:pt x="1296893" y="1024273"/>
                      </a:cubicBezTo>
                      <a:cubicBezTo>
                        <a:pt x="1274839" y="1006568"/>
                        <a:pt x="1248014" y="993403"/>
                        <a:pt x="1227044" y="1009804"/>
                      </a:cubicBezTo>
                      <a:lnTo>
                        <a:pt x="1212215" y="1030456"/>
                      </a:lnTo>
                      <a:lnTo>
                        <a:pt x="1212215" y="1543391"/>
                      </a:lnTo>
                      <a:lnTo>
                        <a:pt x="698836" y="1543391"/>
                      </a:lnTo>
                      <a:lnTo>
                        <a:pt x="677999" y="1527864"/>
                      </a:lnTo>
                      <a:cubicBezTo>
                        <a:pt x="662635" y="1506954"/>
                        <a:pt x="657652" y="1470730"/>
                        <a:pt x="672702" y="1450020"/>
                      </a:cubicBezTo>
                      <a:cubicBezTo>
                        <a:pt x="697508" y="1438088"/>
                        <a:pt x="742486" y="1402972"/>
                        <a:pt x="745250" y="1341623"/>
                      </a:cubicBezTo>
                      <a:cubicBezTo>
                        <a:pt x="748015" y="1280275"/>
                        <a:pt x="694182" y="1213241"/>
                        <a:pt x="603727" y="1213325"/>
                      </a:cubicBezTo>
                      <a:cubicBezTo>
                        <a:pt x="553497" y="1213325"/>
                        <a:pt x="464104" y="1254669"/>
                        <a:pt x="457825" y="1347735"/>
                      </a:cubicBezTo>
                      <a:cubicBezTo>
                        <a:pt x="464103" y="1395032"/>
                        <a:pt x="477743" y="1425622"/>
                        <a:pt x="522614" y="1456051"/>
                      </a:cubicBezTo>
                      <a:cubicBezTo>
                        <a:pt x="540319" y="1478105"/>
                        <a:pt x="547290" y="1508067"/>
                        <a:pt x="530889" y="1529038"/>
                      </a:cubicBezTo>
                      <a:lnTo>
                        <a:pt x="510900" y="1543391"/>
                      </a:lnTo>
                      <a:lnTo>
                        <a:pt x="0" y="1543391"/>
                      </a:lnTo>
                      <a:lnTo>
                        <a:pt x="0" y="1030456"/>
                      </a:lnTo>
                      <a:lnTo>
                        <a:pt x="14829" y="1006748"/>
                      </a:lnTo>
                      <a:cubicBezTo>
                        <a:pt x="35799" y="990347"/>
                        <a:pt x="68735" y="997403"/>
                        <a:pt x="87734" y="1021218"/>
                      </a:cubicBezTo>
                      <a:cubicBezTo>
                        <a:pt x="117999" y="1055190"/>
                        <a:pt x="158718" y="1083363"/>
                        <a:pt x="196131" y="1087656"/>
                      </a:cubicBezTo>
                      <a:cubicBezTo>
                        <a:pt x="261045" y="1079726"/>
                        <a:pt x="336653" y="1013676"/>
                        <a:pt x="327484" y="933909"/>
                      </a:cubicBezTo>
                      <a:cubicBezTo>
                        <a:pt x="330540" y="863308"/>
                        <a:pt x="270364" y="789332"/>
                        <a:pt x="196131" y="792388"/>
                      </a:cubicBezTo>
                      <a:cubicBezTo>
                        <a:pt x="149737" y="792388"/>
                        <a:pt x="111887" y="821798"/>
                        <a:pt x="87734" y="855769"/>
                      </a:cubicBezTo>
                      <a:cubicBezTo>
                        <a:pt x="67023" y="870819"/>
                        <a:pt x="36912" y="884170"/>
                        <a:pt x="16002" y="868806"/>
                      </a:cubicBezTo>
                      <a:lnTo>
                        <a:pt x="0" y="841219"/>
                      </a:lnTo>
                      <a:lnTo>
                        <a:pt x="0" y="330541"/>
                      </a:lnTo>
                      <a:lnTo>
                        <a:pt x="510238" y="330541"/>
                      </a:lnTo>
                      <a:lnTo>
                        <a:pt x="530889" y="315713"/>
                      </a:lnTo>
                      <a:cubicBezTo>
                        <a:pt x="547290" y="294742"/>
                        <a:pt x="537180" y="267918"/>
                        <a:pt x="519475" y="245864"/>
                      </a:cubicBezTo>
                      <a:cubicBezTo>
                        <a:pt x="479391" y="221710"/>
                        <a:pt x="453037" y="180805"/>
                        <a:pt x="453037" y="134410"/>
                      </a:cubicBezTo>
                      <a:cubicBezTo>
                        <a:pt x="453037" y="60177"/>
                        <a:pt x="520503" y="0"/>
                        <a:pt x="603727" y="0"/>
                      </a:cubicBezTo>
                      <a:close/>
                    </a:path>
                  </a:pathLst>
                </a:custGeom>
                <a:solidFill>
                  <a:srgbClr val="45A5A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flipH="1">
                  <a:off x="4272204" y="3689739"/>
                  <a:ext cx="1041616" cy="1042046"/>
                </a:xfrm>
                <a:custGeom>
                  <a:avLst/>
                  <a:gdLst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5431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92388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92388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92388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27486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5669 w 1542756"/>
                    <a:gd name="connsiteY22" fmla="*/ 1459107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27486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37892 w 1542756"/>
                    <a:gd name="connsiteY22" fmla="*/ 1459107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27486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37892 w 1542756"/>
                    <a:gd name="connsiteY22" fmla="*/ 1459107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27486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3078 h 1543391"/>
                    <a:gd name="connsiteX19" fmla="*/ 748307 w 1542756"/>
                    <a:gd name="connsiteY19" fmla="*/ 1341623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37892 w 1542756"/>
                    <a:gd name="connsiteY22" fmla="*/ 1459107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2051 h 1543391"/>
                    <a:gd name="connsiteX29" fmla="*/ 196131 w 1542756"/>
                    <a:gd name="connsiteY29" fmla="*/ 1084601 h 1543391"/>
                    <a:gd name="connsiteX30" fmla="*/ 327486 w 1542756"/>
                    <a:gd name="connsiteY30" fmla="*/ 936966 h 1543391"/>
                    <a:gd name="connsiteX31" fmla="*/ 199188 w 1542756"/>
                    <a:gd name="connsiteY31" fmla="*/ 78933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1542756" h="1543391">
                      <a:moveTo>
                        <a:pt x="603727" y="0"/>
                      </a:moveTo>
                      <a:cubicBezTo>
                        <a:pt x="686950" y="0"/>
                        <a:pt x="754417" y="60177"/>
                        <a:pt x="754417" y="134410"/>
                      </a:cubicBezTo>
                      <a:cubicBezTo>
                        <a:pt x="754417" y="180805"/>
                        <a:pt x="728063" y="221710"/>
                        <a:pt x="687979" y="245864"/>
                      </a:cubicBezTo>
                      <a:cubicBezTo>
                        <a:pt x="672929" y="266574"/>
                        <a:pt x="662635" y="293629"/>
                        <a:pt x="677999" y="314539"/>
                      </a:cubicBezTo>
                      <a:lnTo>
                        <a:pt x="699473" y="330541"/>
                      </a:lnTo>
                      <a:lnTo>
                        <a:pt x="1212215" y="330541"/>
                      </a:lnTo>
                      <a:lnTo>
                        <a:pt x="1212215" y="841219"/>
                      </a:lnTo>
                      <a:lnTo>
                        <a:pt x="1228217" y="862694"/>
                      </a:lnTo>
                      <a:cubicBezTo>
                        <a:pt x="1249127" y="878058"/>
                        <a:pt x="1276182" y="867764"/>
                        <a:pt x="1296893" y="852714"/>
                      </a:cubicBezTo>
                      <a:cubicBezTo>
                        <a:pt x="1321046" y="812631"/>
                        <a:pt x="1352784" y="780165"/>
                        <a:pt x="1408346" y="786276"/>
                      </a:cubicBezTo>
                      <a:cubicBezTo>
                        <a:pt x="1482579" y="786276"/>
                        <a:pt x="1542756" y="853743"/>
                        <a:pt x="1542756" y="936966"/>
                      </a:cubicBezTo>
                      <a:cubicBezTo>
                        <a:pt x="1542756" y="1020190"/>
                        <a:pt x="1482579" y="1087656"/>
                        <a:pt x="1408346" y="1087656"/>
                      </a:cubicBezTo>
                      <a:cubicBezTo>
                        <a:pt x="1361952" y="1087656"/>
                        <a:pt x="1321046" y="1061302"/>
                        <a:pt x="1296893" y="1021218"/>
                      </a:cubicBezTo>
                      <a:cubicBezTo>
                        <a:pt x="1274839" y="1003513"/>
                        <a:pt x="1248014" y="993403"/>
                        <a:pt x="1227044" y="1009804"/>
                      </a:cubicBezTo>
                      <a:lnTo>
                        <a:pt x="1212215" y="1030456"/>
                      </a:lnTo>
                      <a:lnTo>
                        <a:pt x="1212215" y="1543391"/>
                      </a:lnTo>
                      <a:lnTo>
                        <a:pt x="698836" y="1543391"/>
                      </a:lnTo>
                      <a:lnTo>
                        <a:pt x="677999" y="1527864"/>
                      </a:lnTo>
                      <a:cubicBezTo>
                        <a:pt x="662635" y="1506954"/>
                        <a:pt x="660707" y="1476844"/>
                        <a:pt x="678812" y="1453078"/>
                      </a:cubicBezTo>
                      <a:cubicBezTo>
                        <a:pt x="718896" y="1441147"/>
                        <a:pt x="748598" y="1387695"/>
                        <a:pt x="748307" y="1341623"/>
                      </a:cubicBezTo>
                      <a:cubicBezTo>
                        <a:pt x="741903" y="1271108"/>
                        <a:pt x="688072" y="1210186"/>
                        <a:pt x="603727" y="1213325"/>
                      </a:cubicBezTo>
                      <a:cubicBezTo>
                        <a:pt x="553497" y="1213325"/>
                        <a:pt x="464104" y="1242447"/>
                        <a:pt x="457825" y="1347735"/>
                      </a:cubicBezTo>
                      <a:cubicBezTo>
                        <a:pt x="464103" y="1395032"/>
                        <a:pt x="493021" y="1440900"/>
                        <a:pt x="537892" y="1459107"/>
                      </a:cubicBezTo>
                      <a:cubicBezTo>
                        <a:pt x="555597" y="1481161"/>
                        <a:pt x="547290" y="1508067"/>
                        <a:pt x="530889" y="1529038"/>
                      </a:cubicBezTo>
                      <a:lnTo>
                        <a:pt x="510900" y="1543391"/>
                      </a:lnTo>
                      <a:lnTo>
                        <a:pt x="0" y="1543391"/>
                      </a:lnTo>
                      <a:lnTo>
                        <a:pt x="0" y="1030456"/>
                      </a:lnTo>
                      <a:lnTo>
                        <a:pt x="14829" y="1009804"/>
                      </a:lnTo>
                      <a:cubicBezTo>
                        <a:pt x="35799" y="993403"/>
                        <a:pt x="65680" y="994346"/>
                        <a:pt x="87734" y="1012051"/>
                      </a:cubicBezTo>
                      <a:cubicBezTo>
                        <a:pt x="111887" y="1052135"/>
                        <a:pt x="158718" y="1081837"/>
                        <a:pt x="196131" y="1084601"/>
                      </a:cubicBezTo>
                      <a:cubicBezTo>
                        <a:pt x="297713" y="1084310"/>
                        <a:pt x="326977" y="986178"/>
                        <a:pt x="327486" y="936966"/>
                      </a:cubicBezTo>
                      <a:cubicBezTo>
                        <a:pt x="327996" y="887755"/>
                        <a:pt x="289055" y="786568"/>
                        <a:pt x="199188" y="789332"/>
                      </a:cubicBezTo>
                      <a:cubicBezTo>
                        <a:pt x="149044" y="782930"/>
                        <a:pt x="108831" y="821798"/>
                        <a:pt x="84678" y="861881"/>
                      </a:cubicBezTo>
                      <a:cubicBezTo>
                        <a:pt x="63967" y="876931"/>
                        <a:pt x="36912" y="878058"/>
                        <a:pt x="16002" y="862694"/>
                      </a:cubicBezTo>
                      <a:lnTo>
                        <a:pt x="0" y="841219"/>
                      </a:lnTo>
                      <a:lnTo>
                        <a:pt x="0" y="330541"/>
                      </a:lnTo>
                      <a:lnTo>
                        <a:pt x="510238" y="330541"/>
                      </a:lnTo>
                      <a:lnTo>
                        <a:pt x="530889" y="315713"/>
                      </a:lnTo>
                      <a:cubicBezTo>
                        <a:pt x="547290" y="294742"/>
                        <a:pt x="537180" y="267918"/>
                        <a:pt x="519475" y="245864"/>
                      </a:cubicBezTo>
                      <a:cubicBezTo>
                        <a:pt x="479391" y="221710"/>
                        <a:pt x="453037" y="180805"/>
                        <a:pt x="453037" y="134410"/>
                      </a:cubicBezTo>
                      <a:cubicBezTo>
                        <a:pt x="453037" y="60177"/>
                        <a:pt x="520503" y="0"/>
                        <a:pt x="603727" y="0"/>
                      </a:cubicBezTo>
                      <a:close/>
                    </a:path>
                  </a:pathLst>
                </a:custGeom>
                <a:solidFill>
                  <a:srgbClr val="45A5A1"/>
                </a:solidFill>
                <a:ln w="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2" name="Freeform 121"/>
                <p:cNvSpPr/>
                <p:nvPr/>
              </p:nvSpPr>
              <p:spPr>
                <a:xfrm flipH="1">
                  <a:off x="3453797" y="3688170"/>
                  <a:ext cx="1041616" cy="1042046"/>
                </a:xfrm>
                <a:custGeom>
                  <a:avLst/>
                  <a:gdLst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5431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9189 h 1543391"/>
                    <a:gd name="connsiteX19" fmla="*/ 748305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9189 h 1543391"/>
                    <a:gd name="connsiteX19" fmla="*/ 748305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9189 h 1543391"/>
                    <a:gd name="connsiteX19" fmla="*/ 748305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15107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9189 h 1543391"/>
                    <a:gd name="connsiteX19" fmla="*/ 748305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08995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58826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8812 w 1542756"/>
                    <a:gd name="connsiteY18" fmla="*/ 1459189 h 1543391"/>
                    <a:gd name="connsiteX19" fmla="*/ 748305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08995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5755 w 1542756"/>
                    <a:gd name="connsiteY18" fmla="*/ 1456134 h 1543391"/>
                    <a:gd name="connsiteX19" fmla="*/ 748305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08995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5755 w 1542756"/>
                    <a:gd name="connsiteY18" fmla="*/ 1456134 h 1543391"/>
                    <a:gd name="connsiteX19" fmla="*/ 748305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5669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08995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1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5755 w 1542756"/>
                    <a:gd name="connsiteY18" fmla="*/ 1456134 h 1543391"/>
                    <a:gd name="connsiteX19" fmla="*/ 748305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5669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08995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89331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5755 w 1542756"/>
                    <a:gd name="connsiteY18" fmla="*/ 1456134 h 1543391"/>
                    <a:gd name="connsiteX19" fmla="*/ 748305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5669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08995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9544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5755 w 1542756"/>
                    <a:gd name="connsiteY18" fmla="*/ 1456134 h 1543391"/>
                    <a:gd name="connsiteX19" fmla="*/ 748305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5669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08995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95442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5755 w 1542756"/>
                    <a:gd name="connsiteY18" fmla="*/ 1456134 h 1543391"/>
                    <a:gd name="connsiteX19" fmla="*/ 748305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5669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08995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92385 h 1543391"/>
                    <a:gd name="connsiteX32" fmla="*/ 84678 w 1542756"/>
                    <a:gd name="connsiteY32" fmla="*/ 861881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75755 w 1542756"/>
                    <a:gd name="connsiteY18" fmla="*/ 1456134 h 1543391"/>
                    <a:gd name="connsiteX19" fmla="*/ 748305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5669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08995 h 1543391"/>
                    <a:gd name="connsiteX29" fmla="*/ 196131 w 1542756"/>
                    <a:gd name="connsiteY29" fmla="*/ 1081546 h 1543391"/>
                    <a:gd name="connsiteX30" fmla="*/ 330541 w 1542756"/>
                    <a:gd name="connsiteY30" fmla="*/ 936966 h 1543391"/>
                    <a:gd name="connsiteX31" fmla="*/ 199188 w 1542756"/>
                    <a:gd name="connsiteY31" fmla="*/ 792385 h 1543391"/>
                    <a:gd name="connsiteX32" fmla="*/ 84678 w 1542756"/>
                    <a:gd name="connsiteY32" fmla="*/ 861881 h 1543391"/>
                    <a:gd name="connsiteX33" fmla="*/ 10241 w 1542756"/>
                    <a:gd name="connsiteY33" fmla="*/ 868456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1542756" h="1543391">
                      <a:moveTo>
                        <a:pt x="603727" y="0"/>
                      </a:moveTo>
                      <a:cubicBezTo>
                        <a:pt x="686950" y="0"/>
                        <a:pt x="754417" y="60177"/>
                        <a:pt x="754417" y="134410"/>
                      </a:cubicBezTo>
                      <a:cubicBezTo>
                        <a:pt x="754417" y="180805"/>
                        <a:pt x="728063" y="221710"/>
                        <a:pt x="687979" y="245864"/>
                      </a:cubicBezTo>
                      <a:cubicBezTo>
                        <a:pt x="672929" y="266574"/>
                        <a:pt x="662635" y="293629"/>
                        <a:pt x="677999" y="314539"/>
                      </a:cubicBezTo>
                      <a:lnTo>
                        <a:pt x="699473" y="330541"/>
                      </a:lnTo>
                      <a:lnTo>
                        <a:pt x="1212215" y="330541"/>
                      </a:lnTo>
                      <a:lnTo>
                        <a:pt x="1212215" y="841219"/>
                      </a:lnTo>
                      <a:lnTo>
                        <a:pt x="1228217" y="862694"/>
                      </a:lnTo>
                      <a:cubicBezTo>
                        <a:pt x="1249127" y="878058"/>
                        <a:pt x="1276182" y="867764"/>
                        <a:pt x="1296893" y="852714"/>
                      </a:cubicBezTo>
                      <a:cubicBezTo>
                        <a:pt x="1321046" y="812631"/>
                        <a:pt x="1361952" y="786276"/>
                        <a:pt x="1408346" y="786276"/>
                      </a:cubicBezTo>
                      <a:cubicBezTo>
                        <a:pt x="1482579" y="789331"/>
                        <a:pt x="1542756" y="853743"/>
                        <a:pt x="1542756" y="936966"/>
                      </a:cubicBezTo>
                      <a:cubicBezTo>
                        <a:pt x="1542756" y="1020190"/>
                        <a:pt x="1482579" y="1087656"/>
                        <a:pt x="1408346" y="1087656"/>
                      </a:cubicBezTo>
                      <a:cubicBezTo>
                        <a:pt x="1361952" y="1087656"/>
                        <a:pt x="1321046" y="1061302"/>
                        <a:pt x="1296893" y="1021218"/>
                      </a:cubicBezTo>
                      <a:cubicBezTo>
                        <a:pt x="1274839" y="1003513"/>
                        <a:pt x="1248014" y="993403"/>
                        <a:pt x="1227044" y="1009804"/>
                      </a:cubicBezTo>
                      <a:lnTo>
                        <a:pt x="1212215" y="1030456"/>
                      </a:lnTo>
                      <a:lnTo>
                        <a:pt x="1212215" y="1543391"/>
                      </a:lnTo>
                      <a:lnTo>
                        <a:pt x="698836" y="1543391"/>
                      </a:lnTo>
                      <a:lnTo>
                        <a:pt x="677999" y="1527864"/>
                      </a:lnTo>
                      <a:cubicBezTo>
                        <a:pt x="662635" y="1506954"/>
                        <a:pt x="660705" y="1476844"/>
                        <a:pt x="675755" y="1456134"/>
                      </a:cubicBezTo>
                      <a:cubicBezTo>
                        <a:pt x="715839" y="1431980"/>
                        <a:pt x="742485" y="1394823"/>
                        <a:pt x="748305" y="1347735"/>
                      </a:cubicBezTo>
                      <a:cubicBezTo>
                        <a:pt x="748014" y="1273145"/>
                        <a:pt x="688070" y="1204075"/>
                        <a:pt x="603727" y="1213325"/>
                      </a:cubicBezTo>
                      <a:cubicBezTo>
                        <a:pt x="553497" y="1213325"/>
                        <a:pt x="464104" y="1254669"/>
                        <a:pt x="457825" y="1347735"/>
                      </a:cubicBezTo>
                      <a:cubicBezTo>
                        <a:pt x="464103" y="1395032"/>
                        <a:pt x="480798" y="1425622"/>
                        <a:pt x="525669" y="1456051"/>
                      </a:cubicBezTo>
                      <a:cubicBezTo>
                        <a:pt x="543374" y="1478105"/>
                        <a:pt x="547290" y="1508067"/>
                        <a:pt x="530889" y="1529038"/>
                      </a:cubicBezTo>
                      <a:lnTo>
                        <a:pt x="510900" y="1543391"/>
                      </a:lnTo>
                      <a:lnTo>
                        <a:pt x="0" y="1543391"/>
                      </a:lnTo>
                      <a:lnTo>
                        <a:pt x="0" y="1030456"/>
                      </a:lnTo>
                      <a:lnTo>
                        <a:pt x="14829" y="1009804"/>
                      </a:lnTo>
                      <a:cubicBezTo>
                        <a:pt x="35799" y="993403"/>
                        <a:pt x="62624" y="991290"/>
                        <a:pt x="84678" y="1008995"/>
                      </a:cubicBezTo>
                      <a:cubicBezTo>
                        <a:pt x="108831" y="1049079"/>
                        <a:pt x="152098" y="1082346"/>
                        <a:pt x="196131" y="1081546"/>
                      </a:cubicBezTo>
                      <a:cubicBezTo>
                        <a:pt x="264609" y="1074635"/>
                        <a:pt x="330543" y="1017245"/>
                        <a:pt x="330541" y="936966"/>
                      </a:cubicBezTo>
                      <a:cubicBezTo>
                        <a:pt x="330541" y="887245"/>
                        <a:pt x="285644" y="783218"/>
                        <a:pt x="199188" y="792385"/>
                      </a:cubicBezTo>
                      <a:cubicBezTo>
                        <a:pt x="140571" y="789329"/>
                        <a:pt x="114943" y="824853"/>
                        <a:pt x="84678" y="861881"/>
                      </a:cubicBezTo>
                      <a:cubicBezTo>
                        <a:pt x="63967" y="876931"/>
                        <a:pt x="31151" y="883820"/>
                        <a:pt x="10241" y="868456"/>
                      </a:cubicBezTo>
                      <a:lnTo>
                        <a:pt x="0" y="841219"/>
                      </a:lnTo>
                      <a:lnTo>
                        <a:pt x="0" y="330541"/>
                      </a:lnTo>
                      <a:lnTo>
                        <a:pt x="510238" y="330541"/>
                      </a:lnTo>
                      <a:lnTo>
                        <a:pt x="530889" y="315713"/>
                      </a:lnTo>
                      <a:cubicBezTo>
                        <a:pt x="547290" y="294742"/>
                        <a:pt x="537180" y="267918"/>
                        <a:pt x="519475" y="245864"/>
                      </a:cubicBezTo>
                      <a:cubicBezTo>
                        <a:pt x="479391" y="221710"/>
                        <a:pt x="453037" y="180805"/>
                        <a:pt x="453037" y="134410"/>
                      </a:cubicBezTo>
                      <a:cubicBezTo>
                        <a:pt x="453037" y="60177"/>
                        <a:pt x="520503" y="0"/>
                        <a:pt x="603727" y="0"/>
                      </a:cubicBezTo>
                      <a:close/>
                    </a:path>
                  </a:pathLst>
                </a:custGeom>
                <a:solidFill>
                  <a:srgbClr val="088DAD"/>
                </a:solidFill>
                <a:ln w="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3" name="Freeform 122"/>
                <p:cNvSpPr/>
                <p:nvPr/>
              </p:nvSpPr>
              <p:spPr>
                <a:xfrm flipH="1">
                  <a:off x="4272846" y="4505056"/>
                  <a:ext cx="1041616" cy="1042046"/>
                </a:xfrm>
                <a:custGeom>
                  <a:avLst/>
                  <a:gdLst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19475 w 1542756"/>
                    <a:gd name="connsiteY22" fmla="*/ 1459189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3037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5431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2714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6276 h 1543391"/>
                    <a:gd name="connsiteX32" fmla="*/ 84678 w 1542756"/>
                    <a:gd name="connsiteY32" fmla="*/ 855769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2 h 1543391"/>
                    <a:gd name="connsiteX32" fmla="*/ 84678 w 1542756"/>
                    <a:gd name="connsiteY32" fmla="*/ 855769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2 h 1543391"/>
                    <a:gd name="connsiteX32" fmla="*/ 84678 w 1542756"/>
                    <a:gd name="connsiteY32" fmla="*/ 855769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7656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2 h 1543391"/>
                    <a:gd name="connsiteX32" fmla="*/ 84678 w 1542756"/>
                    <a:gd name="connsiteY32" fmla="*/ 855769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4600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2 h 1543391"/>
                    <a:gd name="connsiteX32" fmla="*/ 84678 w 1542756"/>
                    <a:gd name="connsiteY32" fmla="*/ 855769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4678 w 1542756"/>
                    <a:gd name="connsiteY28" fmla="*/ 1021218 h 1543391"/>
                    <a:gd name="connsiteX29" fmla="*/ 196131 w 1542756"/>
                    <a:gd name="connsiteY29" fmla="*/ 1084600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2 h 1543391"/>
                    <a:gd name="connsiteX32" fmla="*/ 84678 w 1542756"/>
                    <a:gd name="connsiteY32" fmla="*/ 855769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5107 h 1543391"/>
                    <a:gd name="connsiteX29" fmla="*/ 196131 w 1542756"/>
                    <a:gd name="connsiteY29" fmla="*/ 1084600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2 h 1543391"/>
                    <a:gd name="connsiteX32" fmla="*/ 84678 w 1542756"/>
                    <a:gd name="connsiteY32" fmla="*/ 855769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754417 w 1542756"/>
                    <a:gd name="connsiteY19" fmla="*/ 1347735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5107 h 1543391"/>
                    <a:gd name="connsiteX29" fmla="*/ 196131 w 1542756"/>
                    <a:gd name="connsiteY29" fmla="*/ 1084600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2 h 1543391"/>
                    <a:gd name="connsiteX32" fmla="*/ 84678 w 1542756"/>
                    <a:gd name="connsiteY32" fmla="*/ 861880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603727 w 1542756"/>
                    <a:gd name="connsiteY19" fmla="*/ 1213325 h 1543391"/>
                    <a:gd name="connsiteX20" fmla="*/ 457825 w 1542756"/>
                    <a:gd name="connsiteY20" fmla="*/ 1347735 h 1543391"/>
                    <a:gd name="connsiteX21" fmla="*/ 522614 w 1542756"/>
                    <a:gd name="connsiteY21" fmla="*/ 1456051 h 1543391"/>
                    <a:gd name="connsiteX22" fmla="*/ 530889 w 1542756"/>
                    <a:gd name="connsiteY22" fmla="*/ 1529038 h 1543391"/>
                    <a:gd name="connsiteX23" fmla="*/ 510900 w 1542756"/>
                    <a:gd name="connsiteY23" fmla="*/ 1543391 h 1543391"/>
                    <a:gd name="connsiteX24" fmla="*/ 0 w 1542756"/>
                    <a:gd name="connsiteY24" fmla="*/ 1543391 h 1543391"/>
                    <a:gd name="connsiteX25" fmla="*/ 0 w 1542756"/>
                    <a:gd name="connsiteY25" fmla="*/ 1030456 h 1543391"/>
                    <a:gd name="connsiteX26" fmla="*/ 14829 w 1542756"/>
                    <a:gd name="connsiteY26" fmla="*/ 1009804 h 1543391"/>
                    <a:gd name="connsiteX27" fmla="*/ 87734 w 1542756"/>
                    <a:gd name="connsiteY27" fmla="*/ 1015107 h 1543391"/>
                    <a:gd name="connsiteX28" fmla="*/ 196131 w 1542756"/>
                    <a:gd name="connsiteY28" fmla="*/ 1084600 h 1543391"/>
                    <a:gd name="connsiteX29" fmla="*/ 330541 w 1542756"/>
                    <a:gd name="connsiteY29" fmla="*/ 936966 h 1543391"/>
                    <a:gd name="connsiteX30" fmla="*/ 196131 w 1542756"/>
                    <a:gd name="connsiteY30" fmla="*/ 789332 h 1543391"/>
                    <a:gd name="connsiteX31" fmla="*/ 84678 w 1542756"/>
                    <a:gd name="connsiteY31" fmla="*/ 861880 h 1543391"/>
                    <a:gd name="connsiteX32" fmla="*/ 16002 w 1542756"/>
                    <a:gd name="connsiteY32" fmla="*/ 862694 h 1543391"/>
                    <a:gd name="connsiteX33" fmla="*/ 0 w 1542756"/>
                    <a:gd name="connsiteY33" fmla="*/ 841219 h 1543391"/>
                    <a:gd name="connsiteX34" fmla="*/ 0 w 1542756"/>
                    <a:gd name="connsiteY34" fmla="*/ 330541 h 1543391"/>
                    <a:gd name="connsiteX35" fmla="*/ 510238 w 1542756"/>
                    <a:gd name="connsiteY35" fmla="*/ 330541 h 1543391"/>
                    <a:gd name="connsiteX36" fmla="*/ 530889 w 1542756"/>
                    <a:gd name="connsiteY36" fmla="*/ 315713 h 1543391"/>
                    <a:gd name="connsiteX37" fmla="*/ 519475 w 1542756"/>
                    <a:gd name="connsiteY37" fmla="*/ 245864 h 1543391"/>
                    <a:gd name="connsiteX38" fmla="*/ 453037 w 1542756"/>
                    <a:gd name="connsiteY38" fmla="*/ 134410 h 1543391"/>
                    <a:gd name="connsiteX39" fmla="*/ 603727 w 1542756"/>
                    <a:gd name="connsiteY39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621423 w 1542756"/>
                    <a:gd name="connsiteY19" fmla="*/ 1237787 h 1543391"/>
                    <a:gd name="connsiteX20" fmla="*/ 603727 w 1542756"/>
                    <a:gd name="connsiteY20" fmla="*/ 1213325 h 1543391"/>
                    <a:gd name="connsiteX21" fmla="*/ 457825 w 1542756"/>
                    <a:gd name="connsiteY21" fmla="*/ 1347735 h 1543391"/>
                    <a:gd name="connsiteX22" fmla="*/ 522614 w 1542756"/>
                    <a:gd name="connsiteY22" fmla="*/ 1456051 h 1543391"/>
                    <a:gd name="connsiteX23" fmla="*/ 530889 w 1542756"/>
                    <a:gd name="connsiteY23" fmla="*/ 1529038 h 1543391"/>
                    <a:gd name="connsiteX24" fmla="*/ 510900 w 1542756"/>
                    <a:gd name="connsiteY24" fmla="*/ 1543391 h 1543391"/>
                    <a:gd name="connsiteX25" fmla="*/ 0 w 1542756"/>
                    <a:gd name="connsiteY25" fmla="*/ 1543391 h 1543391"/>
                    <a:gd name="connsiteX26" fmla="*/ 0 w 1542756"/>
                    <a:gd name="connsiteY26" fmla="*/ 1030456 h 1543391"/>
                    <a:gd name="connsiteX27" fmla="*/ 14829 w 1542756"/>
                    <a:gd name="connsiteY27" fmla="*/ 1009804 h 1543391"/>
                    <a:gd name="connsiteX28" fmla="*/ 87734 w 1542756"/>
                    <a:gd name="connsiteY28" fmla="*/ 1015107 h 1543391"/>
                    <a:gd name="connsiteX29" fmla="*/ 196131 w 1542756"/>
                    <a:gd name="connsiteY29" fmla="*/ 1084600 h 1543391"/>
                    <a:gd name="connsiteX30" fmla="*/ 330541 w 1542756"/>
                    <a:gd name="connsiteY30" fmla="*/ 936966 h 1543391"/>
                    <a:gd name="connsiteX31" fmla="*/ 196131 w 1542756"/>
                    <a:gd name="connsiteY31" fmla="*/ 789332 h 1543391"/>
                    <a:gd name="connsiteX32" fmla="*/ 84678 w 1542756"/>
                    <a:gd name="connsiteY32" fmla="*/ 861880 h 1543391"/>
                    <a:gd name="connsiteX33" fmla="*/ 16002 w 1542756"/>
                    <a:gd name="connsiteY33" fmla="*/ 862694 h 1543391"/>
                    <a:gd name="connsiteX34" fmla="*/ 0 w 1542756"/>
                    <a:gd name="connsiteY34" fmla="*/ 841219 h 1543391"/>
                    <a:gd name="connsiteX35" fmla="*/ 0 w 1542756"/>
                    <a:gd name="connsiteY35" fmla="*/ 330541 h 1543391"/>
                    <a:gd name="connsiteX36" fmla="*/ 510238 w 1542756"/>
                    <a:gd name="connsiteY36" fmla="*/ 330541 h 1543391"/>
                    <a:gd name="connsiteX37" fmla="*/ 530889 w 1542756"/>
                    <a:gd name="connsiteY37" fmla="*/ 315713 h 1543391"/>
                    <a:gd name="connsiteX38" fmla="*/ 519475 w 1542756"/>
                    <a:gd name="connsiteY38" fmla="*/ 245864 h 1543391"/>
                    <a:gd name="connsiteX39" fmla="*/ 453037 w 1542756"/>
                    <a:gd name="connsiteY39" fmla="*/ 134410 h 1543391"/>
                    <a:gd name="connsiteX40" fmla="*/ 603727 w 1542756"/>
                    <a:gd name="connsiteY40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603727 w 1542756"/>
                    <a:gd name="connsiteY19" fmla="*/ 1213325 h 1543391"/>
                    <a:gd name="connsiteX20" fmla="*/ 457825 w 1542756"/>
                    <a:gd name="connsiteY20" fmla="*/ 1347735 h 1543391"/>
                    <a:gd name="connsiteX21" fmla="*/ 522614 w 1542756"/>
                    <a:gd name="connsiteY21" fmla="*/ 1456051 h 1543391"/>
                    <a:gd name="connsiteX22" fmla="*/ 530889 w 1542756"/>
                    <a:gd name="connsiteY22" fmla="*/ 1529038 h 1543391"/>
                    <a:gd name="connsiteX23" fmla="*/ 510900 w 1542756"/>
                    <a:gd name="connsiteY23" fmla="*/ 1543391 h 1543391"/>
                    <a:gd name="connsiteX24" fmla="*/ 0 w 1542756"/>
                    <a:gd name="connsiteY24" fmla="*/ 1543391 h 1543391"/>
                    <a:gd name="connsiteX25" fmla="*/ 0 w 1542756"/>
                    <a:gd name="connsiteY25" fmla="*/ 1030456 h 1543391"/>
                    <a:gd name="connsiteX26" fmla="*/ 14829 w 1542756"/>
                    <a:gd name="connsiteY26" fmla="*/ 1009804 h 1543391"/>
                    <a:gd name="connsiteX27" fmla="*/ 87734 w 1542756"/>
                    <a:gd name="connsiteY27" fmla="*/ 1015107 h 1543391"/>
                    <a:gd name="connsiteX28" fmla="*/ 196131 w 1542756"/>
                    <a:gd name="connsiteY28" fmla="*/ 1084600 h 1543391"/>
                    <a:gd name="connsiteX29" fmla="*/ 330541 w 1542756"/>
                    <a:gd name="connsiteY29" fmla="*/ 936966 h 1543391"/>
                    <a:gd name="connsiteX30" fmla="*/ 196131 w 1542756"/>
                    <a:gd name="connsiteY30" fmla="*/ 789332 h 1543391"/>
                    <a:gd name="connsiteX31" fmla="*/ 84678 w 1542756"/>
                    <a:gd name="connsiteY31" fmla="*/ 861880 h 1543391"/>
                    <a:gd name="connsiteX32" fmla="*/ 16002 w 1542756"/>
                    <a:gd name="connsiteY32" fmla="*/ 862694 h 1543391"/>
                    <a:gd name="connsiteX33" fmla="*/ 0 w 1542756"/>
                    <a:gd name="connsiteY33" fmla="*/ 841219 h 1543391"/>
                    <a:gd name="connsiteX34" fmla="*/ 0 w 1542756"/>
                    <a:gd name="connsiteY34" fmla="*/ 330541 h 1543391"/>
                    <a:gd name="connsiteX35" fmla="*/ 510238 w 1542756"/>
                    <a:gd name="connsiteY35" fmla="*/ 330541 h 1543391"/>
                    <a:gd name="connsiteX36" fmla="*/ 530889 w 1542756"/>
                    <a:gd name="connsiteY36" fmla="*/ 315713 h 1543391"/>
                    <a:gd name="connsiteX37" fmla="*/ 519475 w 1542756"/>
                    <a:gd name="connsiteY37" fmla="*/ 245864 h 1543391"/>
                    <a:gd name="connsiteX38" fmla="*/ 453037 w 1542756"/>
                    <a:gd name="connsiteY38" fmla="*/ 134410 h 1543391"/>
                    <a:gd name="connsiteX39" fmla="*/ 603727 w 1542756"/>
                    <a:gd name="connsiteY39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457825 w 1542756"/>
                    <a:gd name="connsiteY19" fmla="*/ 1347735 h 1543391"/>
                    <a:gd name="connsiteX20" fmla="*/ 522614 w 1542756"/>
                    <a:gd name="connsiteY20" fmla="*/ 1456051 h 1543391"/>
                    <a:gd name="connsiteX21" fmla="*/ 530889 w 1542756"/>
                    <a:gd name="connsiteY21" fmla="*/ 1529038 h 1543391"/>
                    <a:gd name="connsiteX22" fmla="*/ 510900 w 1542756"/>
                    <a:gd name="connsiteY22" fmla="*/ 1543391 h 1543391"/>
                    <a:gd name="connsiteX23" fmla="*/ 0 w 1542756"/>
                    <a:gd name="connsiteY23" fmla="*/ 1543391 h 1543391"/>
                    <a:gd name="connsiteX24" fmla="*/ 0 w 1542756"/>
                    <a:gd name="connsiteY24" fmla="*/ 1030456 h 1543391"/>
                    <a:gd name="connsiteX25" fmla="*/ 14829 w 1542756"/>
                    <a:gd name="connsiteY25" fmla="*/ 1009804 h 1543391"/>
                    <a:gd name="connsiteX26" fmla="*/ 87734 w 1542756"/>
                    <a:gd name="connsiteY26" fmla="*/ 1015107 h 1543391"/>
                    <a:gd name="connsiteX27" fmla="*/ 196131 w 1542756"/>
                    <a:gd name="connsiteY27" fmla="*/ 1084600 h 1543391"/>
                    <a:gd name="connsiteX28" fmla="*/ 330541 w 1542756"/>
                    <a:gd name="connsiteY28" fmla="*/ 936966 h 1543391"/>
                    <a:gd name="connsiteX29" fmla="*/ 196131 w 1542756"/>
                    <a:gd name="connsiteY29" fmla="*/ 789332 h 1543391"/>
                    <a:gd name="connsiteX30" fmla="*/ 84678 w 1542756"/>
                    <a:gd name="connsiteY30" fmla="*/ 861880 h 1543391"/>
                    <a:gd name="connsiteX31" fmla="*/ 16002 w 1542756"/>
                    <a:gd name="connsiteY31" fmla="*/ 862694 h 1543391"/>
                    <a:gd name="connsiteX32" fmla="*/ 0 w 1542756"/>
                    <a:gd name="connsiteY32" fmla="*/ 841219 h 1543391"/>
                    <a:gd name="connsiteX33" fmla="*/ 0 w 1542756"/>
                    <a:gd name="connsiteY33" fmla="*/ 330541 h 1543391"/>
                    <a:gd name="connsiteX34" fmla="*/ 510238 w 1542756"/>
                    <a:gd name="connsiteY34" fmla="*/ 330541 h 1543391"/>
                    <a:gd name="connsiteX35" fmla="*/ 530889 w 1542756"/>
                    <a:gd name="connsiteY35" fmla="*/ 315713 h 1543391"/>
                    <a:gd name="connsiteX36" fmla="*/ 519475 w 1542756"/>
                    <a:gd name="connsiteY36" fmla="*/ 245864 h 1543391"/>
                    <a:gd name="connsiteX37" fmla="*/ 453037 w 1542756"/>
                    <a:gd name="connsiteY37" fmla="*/ 134410 h 1543391"/>
                    <a:gd name="connsiteX38" fmla="*/ 603727 w 1542756"/>
                    <a:gd name="connsiteY38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522614 w 1542756"/>
                    <a:gd name="connsiteY19" fmla="*/ 1456051 h 1543391"/>
                    <a:gd name="connsiteX20" fmla="*/ 530889 w 1542756"/>
                    <a:gd name="connsiteY20" fmla="*/ 1529038 h 1543391"/>
                    <a:gd name="connsiteX21" fmla="*/ 510900 w 1542756"/>
                    <a:gd name="connsiteY21" fmla="*/ 1543391 h 1543391"/>
                    <a:gd name="connsiteX22" fmla="*/ 0 w 1542756"/>
                    <a:gd name="connsiteY22" fmla="*/ 1543391 h 1543391"/>
                    <a:gd name="connsiteX23" fmla="*/ 0 w 1542756"/>
                    <a:gd name="connsiteY23" fmla="*/ 1030456 h 1543391"/>
                    <a:gd name="connsiteX24" fmla="*/ 14829 w 1542756"/>
                    <a:gd name="connsiteY24" fmla="*/ 1009804 h 1543391"/>
                    <a:gd name="connsiteX25" fmla="*/ 87734 w 1542756"/>
                    <a:gd name="connsiteY25" fmla="*/ 1015107 h 1543391"/>
                    <a:gd name="connsiteX26" fmla="*/ 196131 w 1542756"/>
                    <a:gd name="connsiteY26" fmla="*/ 1084600 h 1543391"/>
                    <a:gd name="connsiteX27" fmla="*/ 330541 w 1542756"/>
                    <a:gd name="connsiteY27" fmla="*/ 936966 h 1543391"/>
                    <a:gd name="connsiteX28" fmla="*/ 196131 w 1542756"/>
                    <a:gd name="connsiteY28" fmla="*/ 789332 h 1543391"/>
                    <a:gd name="connsiteX29" fmla="*/ 84678 w 1542756"/>
                    <a:gd name="connsiteY29" fmla="*/ 861880 h 1543391"/>
                    <a:gd name="connsiteX30" fmla="*/ 16002 w 1542756"/>
                    <a:gd name="connsiteY30" fmla="*/ 862694 h 1543391"/>
                    <a:gd name="connsiteX31" fmla="*/ 0 w 1542756"/>
                    <a:gd name="connsiteY31" fmla="*/ 841219 h 1543391"/>
                    <a:gd name="connsiteX32" fmla="*/ 0 w 1542756"/>
                    <a:gd name="connsiteY32" fmla="*/ 330541 h 1543391"/>
                    <a:gd name="connsiteX33" fmla="*/ 510238 w 1542756"/>
                    <a:gd name="connsiteY33" fmla="*/ 330541 h 1543391"/>
                    <a:gd name="connsiteX34" fmla="*/ 530889 w 1542756"/>
                    <a:gd name="connsiteY34" fmla="*/ 315713 h 1543391"/>
                    <a:gd name="connsiteX35" fmla="*/ 519475 w 1542756"/>
                    <a:gd name="connsiteY35" fmla="*/ 245864 h 1543391"/>
                    <a:gd name="connsiteX36" fmla="*/ 453037 w 1542756"/>
                    <a:gd name="connsiteY36" fmla="*/ 134410 h 1543391"/>
                    <a:gd name="connsiteX37" fmla="*/ 603727 w 1542756"/>
                    <a:gd name="connsiteY37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87979 w 1542756"/>
                    <a:gd name="connsiteY18" fmla="*/ 1459189 h 1543391"/>
                    <a:gd name="connsiteX19" fmla="*/ 530889 w 1542756"/>
                    <a:gd name="connsiteY19" fmla="*/ 1529038 h 1543391"/>
                    <a:gd name="connsiteX20" fmla="*/ 510900 w 1542756"/>
                    <a:gd name="connsiteY20" fmla="*/ 1543391 h 1543391"/>
                    <a:gd name="connsiteX21" fmla="*/ 0 w 1542756"/>
                    <a:gd name="connsiteY21" fmla="*/ 1543391 h 1543391"/>
                    <a:gd name="connsiteX22" fmla="*/ 0 w 1542756"/>
                    <a:gd name="connsiteY22" fmla="*/ 1030456 h 1543391"/>
                    <a:gd name="connsiteX23" fmla="*/ 14829 w 1542756"/>
                    <a:gd name="connsiteY23" fmla="*/ 1009804 h 1543391"/>
                    <a:gd name="connsiteX24" fmla="*/ 87734 w 1542756"/>
                    <a:gd name="connsiteY24" fmla="*/ 1015107 h 1543391"/>
                    <a:gd name="connsiteX25" fmla="*/ 196131 w 1542756"/>
                    <a:gd name="connsiteY25" fmla="*/ 1084600 h 1543391"/>
                    <a:gd name="connsiteX26" fmla="*/ 330541 w 1542756"/>
                    <a:gd name="connsiteY26" fmla="*/ 936966 h 1543391"/>
                    <a:gd name="connsiteX27" fmla="*/ 196131 w 1542756"/>
                    <a:gd name="connsiteY27" fmla="*/ 789332 h 1543391"/>
                    <a:gd name="connsiteX28" fmla="*/ 84678 w 1542756"/>
                    <a:gd name="connsiteY28" fmla="*/ 861880 h 1543391"/>
                    <a:gd name="connsiteX29" fmla="*/ 16002 w 1542756"/>
                    <a:gd name="connsiteY29" fmla="*/ 862694 h 1543391"/>
                    <a:gd name="connsiteX30" fmla="*/ 0 w 1542756"/>
                    <a:gd name="connsiteY30" fmla="*/ 841219 h 1543391"/>
                    <a:gd name="connsiteX31" fmla="*/ 0 w 1542756"/>
                    <a:gd name="connsiteY31" fmla="*/ 330541 h 1543391"/>
                    <a:gd name="connsiteX32" fmla="*/ 510238 w 1542756"/>
                    <a:gd name="connsiteY32" fmla="*/ 330541 h 1543391"/>
                    <a:gd name="connsiteX33" fmla="*/ 530889 w 1542756"/>
                    <a:gd name="connsiteY33" fmla="*/ 315713 h 1543391"/>
                    <a:gd name="connsiteX34" fmla="*/ 519475 w 1542756"/>
                    <a:gd name="connsiteY34" fmla="*/ 245864 h 1543391"/>
                    <a:gd name="connsiteX35" fmla="*/ 453037 w 1542756"/>
                    <a:gd name="connsiteY35" fmla="*/ 134410 h 1543391"/>
                    <a:gd name="connsiteX36" fmla="*/ 603727 w 1542756"/>
                    <a:gd name="connsiteY36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530889 w 1542756"/>
                    <a:gd name="connsiteY18" fmla="*/ 1529038 h 1543391"/>
                    <a:gd name="connsiteX19" fmla="*/ 510900 w 1542756"/>
                    <a:gd name="connsiteY19" fmla="*/ 1543391 h 1543391"/>
                    <a:gd name="connsiteX20" fmla="*/ 0 w 1542756"/>
                    <a:gd name="connsiteY20" fmla="*/ 1543391 h 1543391"/>
                    <a:gd name="connsiteX21" fmla="*/ 0 w 1542756"/>
                    <a:gd name="connsiteY21" fmla="*/ 1030456 h 1543391"/>
                    <a:gd name="connsiteX22" fmla="*/ 14829 w 1542756"/>
                    <a:gd name="connsiteY22" fmla="*/ 1009804 h 1543391"/>
                    <a:gd name="connsiteX23" fmla="*/ 87734 w 1542756"/>
                    <a:gd name="connsiteY23" fmla="*/ 1015107 h 1543391"/>
                    <a:gd name="connsiteX24" fmla="*/ 196131 w 1542756"/>
                    <a:gd name="connsiteY24" fmla="*/ 1084600 h 1543391"/>
                    <a:gd name="connsiteX25" fmla="*/ 330541 w 1542756"/>
                    <a:gd name="connsiteY25" fmla="*/ 936966 h 1543391"/>
                    <a:gd name="connsiteX26" fmla="*/ 196131 w 1542756"/>
                    <a:gd name="connsiteY26" fmla="*/ 789332 h 1543391"/>
                    <a:gd name="connsiteX27" fmla="*/ 84678 w 1542756"/>
                    <a:gd name="connsiteY27" fmla="*/ 861880 h 1543391"/>
                    <a:gd name="connsiteX28" fmla="*/ 16002 w 1542756"/>
                    <a:gd name="connsiteY28" fmla="*/ 862694 h 1543391"/>
                    <a:gd name="connsiteX29" fmla="*/ 0 w 1542756"/>
                    <a:gd name="connsiteY29" fmla="*/ 841219 h 1543391"/>
                    <a:gd name="connsiteX30" fmla="*/ 0 w 1542756"/>
                    <a:gd name="connsiteY30" fmla="*/ 330541 h 1543391"/>
                    <a:gd name="connsiteX31" fmla="*/ 510238 w 1542756"/>
                    <a:gd name="connsiteY31" fmla="*/ 330541 h 1543391"/>
                    <a:gd name="connsiteX32" fmla="*/ 530889 w 1542756"/>
                    <a:gd name="connsiteY32" fmla="*/ 315713 h 1543391"/>
                    <a:gd name="connsiteX33" fmla="*/ 519475 w 1542756"/>
                    <a:gd name="connsiteY33" fmla="*/ 245864 h 1543391"/>
                    <a:gd name="connsiteX34" fmla="*/ 453037 w 1542756"/>
                    <a:gd name="connsiteY34" fmla="*/ 134410 h 1543391"/>
                    <a:gd name="connsiteX35" fmla="*/ 603727 w 1542756"/>
                    <a:gd name="connsiteY35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56239 w 1542756"/>
                    <a:gd name="connsiteY18" fmla="*/ 1527917 h 1543391"/>
                    <a:gd name="connsiteX19" fmla="*/ 530889 w 1542756"/>
                    <a:gd name="connsiteY19" fmla="*/ 1529038 h 1543391"/>
                    <a:gd name="connsiteX20" fmla="*/ 510900 w 1542756"/>
                    <a:gd name="connsiteY20" fmla="*/ 1543391 h 1543391"/>
                    <a:gd name="connsiteX21" fmla="*/ 0 w 1542756"/>
                    <a:gd name="connsiteY21" fmla="*/ 1543391 h 1543391"/>
                    <a:gd name="connsiteX22" fmla="*/ 0 w 1542756"/>
                    <a:gd name="connsiteY22" fmla="*/ 1030456 h 1543391"/>
                    <a:gd name="connsiteX23" fmla="*/ 14829 w 1542756"/>
                    <a:gd name="connsiteY23" fmla="*/ 1009804 h 1543391"/>
                    <a:gd name="connsiteX24" fmla="*/ 87734 w 1542756"/>
                    <a:gd name="connsiteY24" fmla="*/ 1015107 h 1543391"/>
                    <a:gd name="connsiteX25" fmla="*/ 196131 w 1542756"/>
                    <a:gd name="connsiteY25" fmla="*/ 1084600 h 1543391"/>
                    <a:gd name="connsiteX26" fmla="*/ 330541 w 1542756"/>
                    <a:gd name="connsiteY26" fmla="*/ 936966 h 1543391"/>
                    <a:gd name="connsiteX27" fmla="*/ 196131 w 1542756"/>
                    <a:gd name="connsiteY27" fmla="*/ 789332 h 1543391"/>
                    <a:gd name="connsiteX28" fmla="*/ 84678 w 1542756"/>
                    <a:gd name="connsiteY28" fmla="*/ 861880 h 1543391"/>
                    <a:gd name="connsiteX29" fmla="*/ 16002 w 1542756"/>
                    <a:gd name="connsiteY29" fmla="*/ 862694 h 1543391"/>
                    <a:gd name="connsiteX30" fmla="*/ 0 w 1542756"/>
                    <a:gd name="connsiteY30" fmla="*/ 841219 h 1543391"/>
                    <a:gd name="connsiteX31" fmla="*/ 0 w 1542756"/>
                    <a:gd name="connsiteY31" fmla="*/ 330541 h 1543391"/>
                    <a:gd name="connsiteX32" fmla="*/ 510238 w 1542756"/>
                    <a:gd name="connsiteY32" fmla="*/ 330541 h 1543391"/>
                    <a:gd name="connsiteX33" fmla="*/ 530889 w 1542756"/>
                    <a:gd name="connsiteY33" fmla="*/ 315713 h 1543391"/>
                    <a:gd name="connsiteX34" fmla="*/ 519475 w 1542756"/>
                    <a:gd name="connsiteY34" fmla="*/ 245864 h 1543391"/>
                    <a:gd name="connsiteX35" fmla="*/ 453037 w 1542756"/>
                    <a:gd name="connsiteY35" fmla="*/ 134410 h 1543391"/>
                    <a:gd name="connsiteX36" fmla="*/ 603727 w 1542756"/>
                    <a:gd name="connsiteY36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56239 w 1542756"/>
                    <a:gd name="connsiteY18" fmla="*/ 1527917 h 1543391"/>
                    <a:gd name="connsiteX19" fmla="*/ 510900 w 1542756"/>
                    <a:gd name="connsiteY19" fmla="*/ 1543391 h 1543391"/>
                    <a:gd name="connsiteX20" fmla="*/ 0 w 1542756"/>
                    <a:gd name="connsiteY20" fmla="*/ 1543391 h 1543391"/>
                    <a:gd name="connsiteX21" fmla="*/ 0 w 1542756"/>
                    <a:gd name="connsiteY21" fmla="*/ 1030456 h 1543391"/>
                    <a:gd name="connsiteX22" fmla="*/ 14829 w 1542756"/>
                    <a:gd name="connsiteY22" fmla="*/ 1009804 h 1543391"/>
                    <a:gd name="connsiteX23" fmla="*/ 87734 w 1542756"/>
                    <a:gd name="connsiteY23" fmla="*/ 1015107 h 1543391"/>
                    <a:gd name="connsiteX24" fmla="*/ 196131 w 1542756"/>
                    <a:gd name="connsiteY24" fmla="*/ 1084600 h 1543391"/>
                    <a:gd name="connsiteX25" fmla="*/ 330541 w 1542756"/>
                    <a:gd name="connsiteY25" fmla="*/ 936966 h 1543391"/>
                    <a:gd name="connsiteX26" fmla="*/ 196131 w 1542756"/>
                    <a:gd name="connsiteY26" fmla="*/ 789332 h 1543391"/>
                    <a:gd name="connsiteX27" fmla="*/ 84678 w 1542756"/>
                    <a:gd name="connsiteY27" fmla="*/ 861880 h 1543391"/>
                    <a:gd name="connsiteX28" fmla="*/ 16002 w 1542756"/>
                    <a:gd name="connsiteY28" fmla="*/ 862694 h 1543391"/>
                    <a:gd name="connsiteX29" fmla="*/ 0 w 1542756"/>
                    <a:gd name="connsiteY29" fmla="*/ 841219 h 1543391"/>
                    <a:gd name="connsiteX30" fmla="*/ 0 w 1542756"/>
                    <a:gd name="connsiteY30" fmla="*/ 330541 h 1543391"/>
                    <a:gd name="connsiteX31" fmla="*/ 510238 w 1542756"/>
                    <a:gd name="connsiteY31" fmla="*/ 330541 h 1543391"/>
                    <a:gd name="connsiteX32" fmla="*/ 530889 w 1542756"/>
                    <a:gd name="connsiteY32" fmla="*/ 315713 h 1543391"/>
                    <a:gd name="connsiteX33" fmla="*/ 519475 w 1542756"/>
                    <a:gd name="connsiteY33" fmla="*/ 245864 h 1543391"/>
                    <a:gd name="connsiteX34" fmla="*/ 453037 w 1542756"/>
                    <a:gd name="connsiteY34" fmla="*/ 134410 h 1543391"/>
                    <a:gd name="connsiteX35" fmla="*/ 603727 w 1542756"/>
                    <a:gd name="connsiteY35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698836 w 1542756"/>
                    <a:gd name="connsiteY16" fmla="*/ 1543391 h 1543391"/>
                    <a:gd name="connsiteX17" fmla="*/ 677999 w 1542756"/>
                    <a:gd name="connsiteY17" fmla="*/ 1527864 h 1543391"/>
                    <a:gd name="connsiteX18" fmla="*/ 656239 w 1542756"/>
                    <a:gd name="connsiteY18" fmla="*/ 1527917 h 1543391"/>
                    <a:gd name="connsiteX19" fmla="*/ 0 w 1542756"/>
                    <a:gd name="connsiteY19" fmla="*/ 1543391 h 1543391"/>
                    <a:gd name="connsiteX20" fmla="*/ 0 w 1542756"/>
                    <a:gd name="connsiteY20" fmla="*/ 1030456 h 1543391"/>
                    <a:gd name="connsiteX21" fmla="*/ 14829 w 1542756"/>
                    <a:gd name="connsiteY21" fmla="*/ 1009804 h 1543391"/>
                    <a:gd name="connsiteX22" fmla="*/ 87734 w 1542756"/>
                    <a:gd name="connsiteY22" fmla="*/ 1015107 h 1543391"/>
                    <a:gd name="connsiteX23" fmla="*/ 196131 w 1542756"/>
                    <a:gd name="connsiteY23" fmla="*/ 1084600 h 1543391"/>
                    <a:gd name="connsiteX24" fmla="*/ 330541 w 1542756"/>
                    <a:gd name="connsiteY24" fmla="*/ 936966 h 1543391"/>
                    <a:gd name="connsiteX25" fmla="*/ 196131 w 1542756"/>
                    <a:gd name="connsiteY25" fmla="*/ 789332 h 1543391"/>
                    <a:gd name="connsiteX26" fmla="*/ 84678 w 1542756"/>
                    <a:gd name="connsiteY26" fmla="*/ 861880 h 1543391"/>
                    <a:gd name="connsiteX27" fmla="*/ 16002 w 1542756"/>
                    <a:gd name="connsiteY27" fmla="*/ 862694 h 1543391"/>
                    <a:gd name="connsiteX28" fmla="*/ 0 w 1542756"/>
                    <a:gd name="connsiteY28" fmla="*/ 841219 h 1543391"/>
                    <a:gd name="connsiteX29" fmla="*/ 0 w 1542756"/>
                    <a:gd name="connsiteY29" fmla="*/ 330541 h 1543391"/>
                    <a:gd name="connsiteX30" fmla="*/ 510238 w 1542756"/>
                    <a:gd name="connsiteY30" fmla="*/ 330541 h 1543391"/>
                    <a:gd name="connsiteX31" fmla="*/ 530889 w 1542756"/>
                    <a:gd name="connsiteY31" fmla="*/ 315713 h 1543391"/>
                    <a:gd name="connsiteX32" fmla="*/ 519475 w 1542756"/>
                    <a:gd name="connsiteY32" fmla="*/ 245864 h 1543391"/>
                    <a:gd name="connsiteX33" fmla="*/ 453037 w 1542756"/>
                    <a:gd name="connsiteY33" fmla="*/ 134410 h 1543391"/>
                    <a:gd name="connsiteX34" fmla="*/ 603727 w 1542756"/>
                    <a:gd name="connsiteY34" fmla="*/ 0 h 1543391"/>
                    <a:gd name="connsiteX0" fmla="*/ 603727 w 1542756"/>
                    <a:gd name="connsiteY0" fmla="*/ 0 h 1576600"/>
                    <a:gd name="connsiteX1" fmla="*/ 754417 w 1542756"/>
                    <a:gd name="connsiteY1" fmla="*/ 134410 h 1576600"/>
                    <a:gd name="connsiteX2" fmla="*/ 687979 w 1542756"/>
                    <a:gd name="connsiteY2" fmla="*/ 245864 h 1576600"/>
                    <a:gd name="connsiteX3" fmla="*/ 677999 w 1542756"/>
                    <a:gd name="connsiteY3" fmla="*/ 314539 h 1576600"/>
                    <a:gd name="connsiteX4" fmla="*/ 699473 w 1542756"/>
                    <a:gd name="connsiteY4" fmla="*/ 330541 h 1576600"/>
                    <a:gd name="connsiteX5" fmla="*/ 1212215 w 1542756"/>
                    <a:gd name="connsiteY5" fmla="*/ 330541 h 1576600"/>
                    <a:gd name="connsiteX6" fmla="*/ 1212215 w 1542756"/>
                    <a:gd name="connsiteY6" fmla="*/ 841219 h 1576600"/>
                    <a:gd name="connsiteX7" fmla="*/ 1228217 w 1542756"/>
                    <a:gd name="connsiteY7" fmla="*/ 862694 h 1576600"/>
                    <a:gd name="connsiteX8" fmla="*/ 1296893 w 1542756"/>
                    <a:gd name="connsiteY8" fmla="*/ 852714 h 1576600"/>
                    <a:gd name="connsiteX9" fmla="*/ 1408346 w 1542756"/>
                    <a:gd name="connsiteY9" fmla="*/ 786276 h 1576600"/>
                    <a:gd name="connsiteX10" fmla="*/ 1542756 w 1542756"/>
                    <a:gd name="connsiteY10" fmla="*/ 936966 h 1576600"/>
                    <a:gd name="connsiteX11" fmla="*/ 1408346 w 1542756"/>
                    <a:gd name="connsiteY11" fmla="*/ 1087656 h 1576600"/>
                    <a:gd name="connsiteX12" fmla="*/ 1296893 w 1542756"/>
                    <a:gd name="connsiteY12" fmla="*/ 1021218 h 1576600"/>
                    <a:gd name="connsiteX13" fmla="*/ 1227044 w 1542756"/>
                    <a:gd name="connsiteY13" fmla="*/ 1009804 h 1576600"/>
                    <a:gd name="connsiteX14" fmla="*/ 1212215 w 1542756"/>
                    <a:gd name="connsiteY14" fmla="*/ 1030456 h 1576600"/>
                    <a:gd name="connsiteX15" fmla="*/ 1212215 w 1542756"/>
                    <a:gd name="connsiteY15" fmla="*/ 1543391 h 1576600"/>
                    <a:gd name="connsiteX16" fmla="*/ 698836 w 1542756"/>
                    <a:gd name="connsiteY16" fmla="*/ 1543391 h 1576600"/>
                    <a:gd name="connsiteX17" fmla="*/ 677999 w 1542756"/>
                    <a:gd name="connsiteY17" fmla="*/ 1527864 h 1576600"/>
                    <a:gd name="connsiteX18" fmla="*/ 0 w 1542756"/>
                    <a:gd name="connsiteY18" fmla="*/ 1543391 h 1576600"/>
                    <a:gd name="connsiteX19" fmla="*/ 0 w 1542756"/>
                    <a:gd name="connsiteY19" fmla="*/ 1030456 h 1576600"/>
                    <a:gd name="connsiteX20" fmla="*/ 14829 w 1542756"/>
                    <a:gd name="connsiteY20" fmla="*/ 1009804 h 1576600"/>
                    <a:gd name="connsiteX21" fmla="*/ 87734 w 1542756"/>
                    <a:gd name="connsiteY21" fmla="*/ 1015107 h 1576600"/>
                    <a:gd name="connsiteX22" fmla="*/ 196131 w 1542756"/>
                    <a:gd name="connsiteY22" fmla="*/ 1084600 h 1576600"/>
                    <a:gd name="connsiteX23" fmla="*/ 330541 w 1542756"/>
                    <a:gd name="connsiteY23" fmla="*/ 936966 h 1576600"/>
                    <a:gd name="connsiteX24" fmla="*/ 196131 w 1542756"/>
                    <a:gd name="connsiteY24" fmla="*/ 789332 h 1576600"/>
                    <a:gd name="connsiteX25" fmla="*/ 84678 w 1542756"/>
                    <a:gd name="connsiteY25" fmla="*/ 861880 h 1576600"/>
                    <a:gd name="connsiteX26" fmla="*/ 16002 w 1542756"/>
                    <a:gd name="connsiteY26" fmla="*/ 862694 h 1576600"/>
                    <a:gd name="connsiteX27" fmla="*/ 0 w 1542756"/>
                    <a:gd name="connsiteY27" fmla="*/ 841219 h 1576600"/>
                    <a:gd name="connsiteX28" fmla="*/ 0 w 1542756"/>
                    <a:gd name="connsiteY28" fmla="*/ 330541 h 1576600"/>
                    <a:gd name="connsiteX29" fmla="*/ 510238 w 1542756"/>
                    <a:gd name="connsiteY29" fmla="*/ 330541 h 1576600"/>
                    <a:gd name="connsiteX30" fmla="*/ 530889 w 1542756"/>
                    <a:gd name="connsiteY30" fmla="*/ 315713 h 1576600"/>
                    <a:gd name="connsiteX31" fmla="*/ 519475 w 1542756"/>
                    <a:gd name="connsiteY31" fmla="*/ 245864 h 1576600"/>
                    <a:gd name="connsiteX32" fmla="*/ 453037 w 1542756"/>
                    <a:gd name="connsiteY32" fmla="*/ 134410 h 1576600"/>
                    <a:gd name="connsiteX33" fmla="*/ 603727 w 1542756"/>
                    <a:gd name="connsiteY33" fmla="*/ 0 h 1576600"/>
                    <a:gd name="connsiteX0" fmla="*/ 603727 w 1542756"/>
                    <a:gd name="connsiteY0" fmla="*/ 0 h 1576600"/>
                    <a:gd name="connsiteX1" fmla="*/ 754417 w 1542756"/>
                    <a:gd name="connsiteY1" fmla="*/ 134410 h 1576600"/>
                    <a:gd name="connsiteX2" fmla="*/ 687979 w 1542756"/>
                    <a:gd name="connsiteY2" fmla="*/ 245864 h 1576600"/>
                    <a:gd name="connsiteX3" fmla="*/ 677999 w 1542756"/>
                    <a:gd name="connsiteY3" fmla="*/ 314539 h 1576600"/>
                    <a:gd name="connsiteX4" fmla="*/ 699473 w 1542756"/>
                    <a:gd name="connsiteY4" fmla="*/ 330541 h 1576600"/>
                    <a:gd name="connsiteX5" fmla="*/ 1212215 w 1542756"/>
                    <a:gd name="connsiteY5" fmla="*/ 330541 h 1576600"/>
                    <a:gd name="connsiteX6" fmla="*/ 1212215 w 1542756"/>
                    <a:gd name="connsiteY6" fmla="*/ 841219 h 1576600"/>
                    <a:gd name="connsiteX7" fmla="*/ 1228217 w 1542756"/>
                    <a:gd name="connsiteY7" fmla="*/ 862694 h 1576600"/>
                    <a:gd name="connsiteX8" fmla="*/ 1296893 w 1542756"/>
                    <a:gd name="connsiteY8" fmla="*/ 852714 h 1576600"/>
                    <a:gd name="connsiteX9" fmla="*/ 1408346 w 1542756"/>
                    <a:gd name="connsiteY9" fmla="*/ 786276 h 1576600"/>
                    <a:gd name="connsiteX10" fmla="*/ 1542756 w 1542756"/>
                    <a:gd name="connsiteY10" fmla="*/ 936966 h 1576600"/>
                    <a:gd name="connsiteX11" fmla="*/ 1408346 w 1542756"/>
                    <a:gd name="connsiteY11" fmla="*/ 1087656 h 1576600"/>
                    <a:gd name="connsiteX12" fmla="*/ 1296893 w 1542756"/>
                    <a:gd name="connsiteY12" fmla="*/ 1021218 h 1576600"/>
                    <a:gd name="connsiteX13" fmla="*/ 1227044 w 1542756"/>
                    <a:gd name="connsiteY13" fmla="*/ 1009804 h 1576600"/>
                    <a:gd name="connsiteX14" fmla="*/ 1212215 w 1542756"/>
                    <a:gd name="connsiteY14" fmla="*/ 1030456 h 1576600"/>
                    <a:gd name="connsiteX15" fmla="*/ 1212215 w 1542756"/>
                    <a:gd name="connsiteY15" fmla="*/ 1543391 h 1576600"/>
                    <a:gd name="connsiteX16" fmla="*/ 677999 w 1542756"/>
                    <a:gd name="connsiteY16" fmla="*/ 1527864 h 1576600"/>
                    <a:gd name="connsiteX17" fmla="*/ 0 w 1542756"/>
                    <a:gd name="connsiteY17" fmla="*/ 1543391 h 1576600"/>
                    <a:gd name="connsiteX18" fmla="*/ 0 w 1542756"/>
                    <a:gd name="connsiteY18" fmla="*/ 1030456 h 1576600"/>
                    <a:gd name="connsiteX19" fmla="*/ 14829 w 1542756"/>
                    <a:gd name="connsiteY19" fmla="*/ 1009804 h 1576600"/>
                    <a:gd name="connsiteX20" fmla="*/ 87734 w 1542756"/>
                    <a:gd name="connsiteY20" fmla="*/ 1015107 h 1576600"/>
                    <a:gd name="connsiteX21" fmla="*/ 196131 w 1542756"/>
                    <a:gd name="connsiteY21" fmla="*/ 1084600 h 1576600"/>
                    <a:gd name="connsiteX22" fmla="*/ 330541 w 1542756"/>
                    <a:gd name="connsiteY22" fmla="*/ 936966 h 1576600"/>
                    <a:gd name="connsiteX23" fmla="*/ 196131 w 1542756"/>
                    <a:gd name="connsiteY23" fmla="*/ 789332 h 1576600"/>
                    <a:gd name="connsiteX24" fmla="*/ 84678 w 1542756"/>
                    <a:gd name="connsiteY24" fmla="*/ 861880 h 1576600"/>
                    <a:gd name="connsiteX25" fmla="*/ 16002 w 1542756"/>
                    <a:gd name="connsiteY25" fmla="*/ 862694 h 1576600"/>
                    <a:gd name="connsiteX26" fmla="*/ 0 w 1542756"/>
                    <a:gd name="connsiteY26" fmla="*/ 841219 h 1576600"/>
                    <a:gd name="connsiteX27" fmla="*/ 0 w 1542756"/>
                    <a:gd name="connsiteY27" fmla="*/ 330541 h 1576600"/>
                    <a:gd name="connsiteX28" fmla="*/ 510238 w 1542756"/>
                    <a:gd name="connsiteY28" fmla="*/ 330541 h 1576600"/>
                    <a:gd name="connsiteX29" fmla="*/ 530889 w 1542756"/>
                    <a:gd name="connsiteY29" fmla="*/ 315713 h 1576600"/>
                    <a:gd name="connsiteX30" fmla="*/ 519475 w 1542756"/>
                    <a:gd name="connsiteY30" fmla="*/ 245864 h 1576600"/>
                    <a:gd name="connsiteX31" fmla="*/ 453037 w 1542756"/>
                    <a:gd name="connsiteY31" fmla="*/ 134410 h 1576600"/>
                    <a:gd name="connsiteX32" fmla="*/ 603727 w 1542756"/>
                    <a:gd name="connsiteY32" fmla="*/ 0 h 1576600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0 w 1542756"/>
                    <a:gd name="connsiteY16" fmla="*/ 1543391 h 1543391"/>
                    <a:gd name="connsiteX17" fmla="*/ 0 w 1542756"/>
                    <a:gd name="connsiteY17" fmla="*/ 1030456 h 1543391"/>
                    <a:gd name="connsiteX18" fmla="*/ 14829 w 1542756"/>
                    <a:gd name="connsiteY18" fmla="*/ 1009804 h 1543391"/>
                    <a:gd name="connsiteX19" fmla="*/ 87734 w 1542756"/>
                    <a:gd name="connsiteY19" fmla="*/ 1015107 h 1543391"/>
                    <a:gd name="connsiteX20" fmla="*/ 196131 w 1542756"/>
                    <a:gd name="connsiteY20" fmla="*/ 1084600 h 1543391"/>
                    <a:gd name="connsiteX21" fmla="*/ 330541 w 1542756"/>
                    <a:gd name="connsiteY21" fmla="*/ 936966 h 1543391"/>
                    <a:gd name="connsiteX22" fmla="*/ 196131 w 1542756"/>
                    <a:gd name="connsiteY22" fmla="*/ 789332 h 1543391"/>
                    <a:gd name="connsiteX23" fmla="*/ 84678 w 1542756"/>
                    <a:gd name="connsiteY23" fmla="*/ 861880 h 1543391"/>
                    <a:gd name="connsiteX24" fmla="*/ 16002 w 1542756"/>
                    <a:gd name="connsiteY24" fmla="*/ 862694 h 1543391"/>
                    <a:gd name="connsiteX25" fmla="*/ 0 w 1542756"/>
                    <a:gd name="connsiteY25" fmla="*/ 841219 h 1543391"/>
                    <a:gd name="connsiteX26" fmla="*/ 0 w 1542756"/>
                    <a:gd name="connsiteY26" fmla="*/ 330541 h 1543391"/>
                    <a:gd name="connsiteX27" fmla="*/ 510238 w 1542756"/>
                    <a:gd name="connsiteY27" fmla="*/ 330541 h 1543391"/>
                    <a:gd name="connsiteX28" fmla="*/ 530889 w 1542756"/>
                    <a:gd name="connsiteY28" fmla="*/ 315713 h 1543391"/>
                    <a:gd name="connsiteX29" fmla="*/ 519475 w 1542756"/>
                    <a:gd name="connsiteY29" fmla="*/ 245864 h 1543391"/>
                    <a:gd name="connsiteX30" fmla="*/ 453037 w 1542756"/>
                    <a:gd name="connsiteY30" fmla="*/ 134410 h 1543391"/>
                    <a:gd name="connsiteX31" fmla="*/ 603727 w 1542756"/>
                    <a:gd name="connsiteY31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0 w 1542756"/>
                    <a:gd name="connsiteY16" fmla="*/ 1543391 h 1543391"/>
                    <a:gd name="connsiteX17" fmla="*/ 0 w 1542756"/>
                    <a:gd name="connsiteY17" fmla="*/ 1030456 h 1543391"/>
                    <a:gd name="connsiteX18" fmla="*/ 14829 w 1542756"/>
                    <a:gd name="connsiteY18" fmla="*/ 1009804 h 1543391"/>
                    <a:gd name="connsiteX19" fmla="*/ 87734 w 1542756"/>
                    <a:gd name="connsiteY19" fmla="*/ 1015107 h 1543391"/>
                    <a:gd name="connsiteX20" fmla="*/ 196131 w 1542756"/>
                    <a:gd name="connsiteY20" fmla="*/ 1084600 h 1543391"/>
                    <a:gd name="connsiteX21" fmla="*/ 330541 w 1542756"/>
                    <a:gd name="connsiteY21" fmla="*/ 936966 h 1543391"/>
                    <a:gd name="connsiteX22" fmla="*/ 196131 w 1542756"/>
                    <a:gd name="connsiteY22" fmla="*/ 789332 h 1543391"/>
                    <a:gd name="connsiteX23" fmla="*/ 84678 w 1542756"/>
                    <a:gd name="connsiteY23" fmla="*/ 861880 h 1543391"/>
                    <a:gd name="connsiteX24" fmla="*/ 16002 w 1542756"/>
                    <a:gd name="connsiteY24" fmla="*/ 862694 h 1543391"/>
                    <a:gd name="connsiteX25" fmla="*/ 0 w 1542756"/>
                    <a:gd name="connsiteY25" fmla="*/ 841219 h 1543391"/>
                    <a:gd name="connsiteX26" fmla="*/ 0 w 1542756"/>
                    <a:gd name="connsiteY26" fmla="*/ 330541 h 1543391"/>
                    <a:gd name="connsiteX27" fmla="*/ 510238 w 1542756"/>
                    <a:gd name="connsiteY27" fmla="*/ 330541 h 1543391"/>
                    <a:gd name="connsiteX28" fmla="*/ 530889 w 1542756"/>
                    <a:gd name="connsiteY28" fmla="*/ 315713 h 1543391"/>
                    <a:gd name="connsiteX29" fmla="*/ 519475 w 1542756"/>
                    <a:gd name="connsiteY29" fmla="*/ 245864 h 1543391"/>
                    <a:gd name="connsiteX30" fmla="*/ 453037 w 1542756"/>
                    <a:gd name="connsiteY30" fmla="*/ 134410 h 1543391"/>
                    <a:gd name="connsiteX31" fmla="*/ 603727 w 1542756"/>
                    <a:gd name="connsiteY31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0 w 1542756"/>
                    <a:gd name="connsiteY16" fmla="*/ 1543391 h 1543391"/>
                    <a:gd name="connsiteX17" fmla="*/ 0 w 1542756"/>
                    <a:gd name="connsiteY17" fmla="*/ 1030456 h 1543391"/>
                    <a:gd name="connsiteX18" fmla="*/ 14829 w 1542756"/>
                    <a:gd name="connsiteY18" fmla="*/ 1009804 h 1543391"/>
                    <a:gd name="connsiteX19" fmla="*/ 87734 w 1542756"/>
                    <a:gd name="connsiteY19" fmla="*/ 1015107 h 1543391"/>
                    <a:gd name="connsiteX20" fmla="*/ 196131 w 1542756"/>
                    <a:gd name="connsiteY20" fmla="*/ 1072995 h 1543391"/>
                    <a:gd name="connsiteX21" fmla="*/ 330541 w 1542756"/>
                    <a:gd name="connsiteY21" fmla="*/ 936966 h 1543391"/>
                    <a:gd name="connsiteX22" fmla="*/ 196131 w 1542756"/>
                    <a:gd name="connsiteY22" fmla="*/ 789332 h 1543391"/>
                    <a:gd name="connsiteX23" fmla="*/ 84678 w 1542756"/>
                    <a:gd name="connsiteY23" fmla="*/ 861880 h 1543391"/>
                    <a:gd name="connsiteX24" fmla="*/ 16002 w 1542756"/>
                    <a:gd name="connsiteY24" fmla="*/ 862694 h 1543391"/>
                    <a:gd name="connsiteX25" fmla="*/ 0 w 1542756"/>
                    <a:gd name="connsiteY25" fmla="*/ 841219 h 1543391"/>
                    <a:gd name="connsiteX26" fmla="*/ 0 w 1542756"/>
                    <a:gd name="connsiteY26" fmla="*/ 330541 h 1543391"/>
                    <a:gd name="connsiteX27" fmla="*/ 510238 w 1542756"/>
                    <a:gd name="connsiteY27" fmla="*/ 330541 h 1543391"/>
                    <a:gd name="connsiteX28" fmla="*/ 530889 w 1542756"/>
                    <a:gd name="connsiteY28" fmla="*/ 315713 h 1543391"/>
                    <a:gd name="connsiteX29" fmla="*/ 519475 w 1542756"/>
                    <a:gd name="connsiteY29" fmla="*/ 245864 h 1543391"/>
                    <a:gd name="connsiteX30" fmla="*/ 453037 w 1542756"/>
                    <a:gd name="connsiteY30" fmla="*/ 134410 h 1543391"/>
                    <a:gd name="connsiteX31" fmla="*/ 603727 w 1542756"/>
                    <a:gd name="connsiteY31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0 w 1542756"/>
                    <a:gd name="connsiteY16" fmla="*/ 1543391 h 1543391"/>
                    <a:gd name="connsiteX17" fmla="*/ 0 w 1542756"/>
                    <a:gd name="connsiteY17" fmla="*/ 1030456 h 1543391"/>
                    <a:gd name="connsiteX18" fmla="*/ 14829 w 1542756"/>
                    <a:gd name="connsiteY18" fmla="*/ 1009804 h 1543391"/>
                    <a:gd name="connsiteX19" fmla="*/ 87734 w 1542756"/>
                    <a:gd name="connsiteY19" fmla="*/ 1015107 h 1543391"/>
                    <a:gd name="connsiteX20" fmla="*/ 196131 w 1542756"/>
                    <a:gd name="connsiteY20" fmla="*/ 1072995 h 1543391"/>
                    <a:gd name="connsiteX21" fmla="*/ 330541 w 1542756"/>
                    <a:gd name="connsiteY21" fmla="*/ 936966 h 1543391"/>
                    <a:gd name="connsiteX22" fmla="*/ 196131 w 1542756"/>
                    <a:gd name="connsiteY22" fmla="*/ 789332 h 1543391"/>
                    <a:gd name="connsiteX23" fmla="*/ 84678 w 1542756"/>
                    <a:gd name="connsiteY23" fmla="*/ 861880 h 1543391"/>
                    <a:gd name="connsiteX24" fmla="*/ 16002 w 1542756"/>
                    <a:gd name="connsiteY24" fmla="*/ 862694 h 1543391"/>
                    <a:gd name="connsiteX25" fmla="*/ 0 w 1542756"/>
                    <a:gd name="connsiteY25" fmla="*/ 841219 h 1543391"/>
                    <a:gd name="connsiteX26" fmla="*/ 0 w 1542756"/>
                    <a:gd name="connsiteY26" fmla="*/ 330541 h 1543391"/>
                    <a:gd name="connsiteX27" fmla="*/ 510238 w 1542756"/>
                    <a:gd name="connsiteY27" fmla="*/ 330541 h 1543391"/>
                    <a:gd name="connsiteX28" fmla="*/ 530889 w 1542756"/>
                    <a:gd name="connsiteY28" fmla="*/ 315713 h 1543391"/>
                    <a:gd name="connsiteX29" fmla="*/ 519475 w 1542756"/>
                    <a:gd name="connsiteY29" fmla="*/ 245864 h 1543391"/>
                    <a:gd name="connsiteX30" fmla="*/ 453037 w 1542756"/>
                    <a:gd name="connsiteY30" fmla="*/ 134410 h 1543391"/>
                    <a:gd name="connsiteX31" fmla="*/ 603727 w 1542756"/>
                    <a:gd name="connsiteY31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0 w 1542756"/>
                    <a:gd name="connsiteY16" fmla="*/ 1543391 h 1543391"/>
                    <a:gd name="connsiteX17" fmla="*/ 0 w 1542756"/>
                    <a:gd name="connsiteY17" fmla="*/ 1030456 h 1543391"/>
                    <a:gd name="connsiteX18" fmla="*/ 14829 w 1542756"/>
                    <a:gd name="connsiteY18" fmla="*/ 1009804 h 1543391"/>
                    <a:gd name="connsiteX19" fmla="*/ 87734 w 1542756"/>
                    <a:gd name="connsiteY19" fmla="*/ 1015107 h 1543391"/>
                    <a:gd name="connsiteX20" fmla="*/ 196131 w 1542756"/>
                    <a:gd name="connsiteY20" fmla="*/ 1072995 h 1543391"/>
                    <a:gd name="connsiteX21" fmla="*/ 330541 w 1542756"/>
                    <a:gd name="connsiteY21" fmla="*/ 936966 h 1543391"/>
                    <a:gd name="connsiteX22" fmla="*/ 196131 w 1542756"/>
                    <a:gd name="connsiteY22" fmla="*/ 789332 h 1543391"/>
                    <a:gd name="connsiteX23" fmla="*/ 84678 w 1542756"/>
                    <a:gd name="connsiteY23" fmla="*/ 861880 h 1543391"/>
                    <a:gd name="connsiteX24" fmla="*/ 16002 w 1542756"/>
                    <a:gd name="connsiteY24" fmla="*/ 862694 h 1543391"/>
                    <a:gd name="connsiteX25" fmla="*/ 0 w 1542756"/>
                    <a:gd name="connsiteY25" fmla="*/ 841219 h 1543391"/>
                    <a:gd name="connsiteX26" fmla="*/ 0 w 1542756"/>
                    <a:gd name="connsiteY26" fmla="*/ 330541 h 1543391"/>
                    <a:gd name="connsiteX27" fmla="*/ 510238 w 1542756"/>
                    <a:gd name="connsiteY27" fmla="*/ 330541 h 1543391"/>
                    <a:gd name="connsiteX28" fmla="*/ 530889 w 1542756"/>
                    <a:gd name="connsiteY28" fmla="*/ 315713 h 1543391"/>
                    <a:gd name="connsiteX29" fmla="*/ 519475 w 1542756"/>
                    <a:gd name="connsiteY29" fmla="*/ 245864 h 1543391"/>
                    <a:gd name="connsiteX30" fmla="*/ 453037 w 1542756"/>
                    <a:gd name="connsiteY30" fmla="*/ 134410 h 1543391"/>
                    <a:gd name="connsiteX31" fmla="*/ 603727 w 1542756"/>
                    <a:gd name="connsiteY31" fmla="*/ 0 h 1543391"/>
                    <a:gd name="connsiteX0" fmla="*/ 603727 w 1542756"/>
                    <a:gd name="connsiteY0" fmla="*/ 0 h 1543391"/>
                    <a:gd name="connsiteX1" fmla="*/ 754417 w 1542756"/>
                    <a:gd name="connsiteY1" fmla="*/ 134410 h 1543391"/>
                    <a:gd name="connsiteX2" fmla="*/ 687979 w 1542756"/>
                    <a:gd name="connsiteY2" fmla="*/ 245864 h 1543391"/>
                    <a:gd name="connsiteX3" fmla="*/ 677999 w 1542756"/>
                    <a:gd name="connsiteY3" fmla="*/ 314539 h 1543391"/>
                    <a:gd name="connsiteX4" fmla="*/ 699473 w 1542756"/>
                    <a:gd name="connsiteY4" fmla="*/ 330541 h 1543391"/>
                    <a:gd name="connsiteX5" fmla="*/ 1212215 w 1542756"/>
                    <a:gd name="connsiteY5" fmla="*/ 330541 h 1543391"/>
                    <a:gd name="connsiteX6" fmla="*/ 1212215 w 1542756"/>
                    <a:gd name="connsiteY6" fmla="*/ 841219 h 1543391"/>
                    <a:gd name="connsiteX7" fmla="*/ 1228217 w 1542756"/>
                    <a:gd name="connsiteY7" fmla="*/ 862694 h 1543391"/>
                    <a:gd name="connsiteX8" fmla="*/ 1296893 w 1542756"/>
                    <a:gd name="connsiteY8" fmla="*/ 852714 h 1543391"/>
                    <a:gd name="connsiteX9" fmla="*/ 1408346 w 1542756"/>
                    <a:gd name="connsiteY9" fmla="*/ 786276 h 1543391"/>
                    <a:gd name="connsiteX10" fmla="*/ 1542756 w 1542756"/>
                    <a:gd name="connsiteY10" fmla="*/ 936966 h 1543391"/>
                    <a:gd name="connsiteX11" fmla="*/ 1408346 w 1542756"/>
                    <a:gd name="connsiteY11" fmla="*/ 1087656 h 1543391"/>
                    <a:gd name="connsiteX12" fmla="*/ 1296893 w 1542756"/>
                    <a:gd name="connsiteY12" fmla="*/ 1021218 h 1543391"/>
                    <a:gd name="connsiteX13" fmla="*/ 1227044 w 1542756"/>
                    <a:gd name="connsiteY13" fmla="*/ 1009804 h 1543391"/>
                    <a:gd name="connsiteX14" fmla="*/ 1212215 w 1542756"/>
                    <a:gd name="connsiteY14" fmla="*/ 1030456 h 1543391"/>
                    <a:gd name="connsiteX15" fmla="*/ 1212215 w 1542756"/>
                    <a:gd name="connsiteY15" fmla="*/ 1543391 h 1543391"/>
                    <a:gd name="connsiteX16" fmla="*/ 0 w 1542756"/>
                    <a:gd name="connsiteY16" fmla="*/ 1543391 h 1543391"/>
                    <a:gd name="connsiteX17" fmla="*/ 0 w 1542756"/>
                    <a:gd name="connsiteY17" fmla="*/ 1030456 h 1543391"/>
                    <a:gd name="connsiteX18" fmla="*/ 10961 w 1542756"/>
                    <a:gd name="connsiteY18" fmla="*/ 998199 h 1543391"/>
                    <a:gd name="connsiteX19" fmla="*/ 87734 w 1542756"/>
                    <a:gd name="connsiteY19" fmla="*/ 1015107 h 1543391"/>
                    <a:gd name="connsiteX20" fmla="*/ 196131 w 1542756"/>
                    <a:gd name="connsiteY20" fmla="*/ 1072995 h 1543391"/>
                    <a:gd name="connsiteX21" fmla="*/ 330541 w 1542756"/>
                    <a:gd name="connsiteY21" fmla="*/ 936966 h 1543391"/>
                    <a:gd name="connsiteX22" fmla="*/ 196131 w 1542756"/>
                    <a:gd name="connsiteY22" fmla="*/ 789332 h 1543391"/>
                    <a:gd name="connsiteX23" fmla="*/ 84678 w 1542756"/>
                    <a:gd name="connsiteY23" fmla="*/ 861880 h 1543391"/>
                    <a:gd name="connsiteX24" fmla="*/ 16002 w 1542756"/>
                    <a:gd name="connsiteY24" fmla="*/ 862694 h 1543391"/>
                    <a:gd name="connsiteX25" fmla="*/ 0 w 1542756"/>
                    <a:gd name="connsiteY25" fmla="*/ 841219 h 1543391"/>
                    <a:gd name="connsiteX26" fmla="*/ 0 w 1542756"/>
                    <a:gd name="connsiteY26" fmla="*/ 330541 h 1543391"/>
                    <a:gd name="connsiteX27" fmla="*/ 510238 w 1542756"/>
                    <a:gd name="connsiteY27" fmla="*/ 330541 h 1543391"/>
                    <a:gd name="connsiteX28" fmla="*/ 530889 w 1542756"/>
                    <a:gd name="connsiteY28" fmla="*/ 315713 h 1543391"/>
                    <a:gd name="connsiteX29" fmla="*/ 519475 w 1542756"/>
                    <a:gd name="connsiteY29" fmla="*/ 245864 h 1543391"/>
                    <a:gd name="connsiteX30" fmla="*/ 453037 w 1542756"/>
                    <a:gd name="connsiteY30" fmla="*/ 134410 h 1543391"/>
                    <a:gd name="connsiteX31" fmla="*/ 603727 w 1542756"/>
                    <a:gd name="connsiteY31" fmla="*/ 0 h 15433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542756" h="1543391">
                      <a:moveTo>
                        <a:pt x="603727" y="0"/>
                      </a:moveTo>
                      <a:cubicBezTo>
                        <a:pt x="686950" y="0"/>
                        <a:pt x="754417" y="60177"/>
                        <a:pt x="754417" y="134410"/>
                      </a:cubicBezTo>
                      <a:cubicBezTo>
                        <a:pt x="754417" y="180805"/>
                        <a:pt x="728063" y="221710"/>
                        <a:pt x="687979" y="245864"/>
                      </a:cubicBezTo>
                      <a:cubicBezTo>
                        <a:pt x="672929" y="266574"/>
                        <a:pt x="662635" y="293629"/>
                        <a:pt x="677999" y="314539"/>
                      </a:cubicBezTo>
                      <a:lnTo>
                        <a:pt x="699473" y="330541"/>
                      </a:lnTo>
                      <a:lnTo>
                        <a:pt x="1212215" y="330541"/>
                      </a:lnTo>
                      <a:lnTo>
                        <a:pt x="1212215" y="841219"/>
                      </a:lnTo>
                      <a:lnTo>
                        <a:pt x="1228217" y="862694"/>
                      </a:lnTo>
                      <a:cubicBezTo>
                        <a:pt x="1249127" y="878058"/>
                        <a:pt x="1276182" y="867764"/>
                        <a:pt x="1296893" y="852714"/>
                      </a:cubicBezTo>
                      <a:cubicBezTo>
                        <a:pt x="1321046" y="812631"/>
                        <a:pt x="1361952" y="786276"/>
                        <a:pt x="1408346" y="786276"/>
                      </a:cubicBezTo>
                      <a:cubicBezTo>
                        <a:pt x="1482579" y="786276"/>
                        <a:pt x="1542756" y="853743"/>
                        <a:pt x="1542756" y="936966"/>
                      </a:cubicBezTo>
                      <a:cubicBezTo>
                        <a:pt x="1542756" y="1020190"/>
                        <a:pt x="1482579" y="1087656"/>
                        <a:pt x="1408346" y="1087656"/>
                      </a:cubicBezTo>
                      <a:cubicBezTo>
                        <a:pt x="1361952" y="1087656"/>
                        <a:pt x="1321046" y="1061302"/>
                        <a:pt x="1296893" y="1021218"/>
                      </a:cubicBezTo>
                      <a:cubicBezTo>
                        <a:pt x="1274839" y="1003513"/>
                        <a:pt x="1248014" y="993403"/>
                        <a:pt x="1227044" y="1009804"/>
                      </a:cubicBezTo>
                      <a:lnTo>
                        <a:pt x="1212215" y="1030456"/>
                      </a:lnTo>
                      <a:lnTo>
                        <a:pt x="1212215" y="1543391"/>
                      </a:lnTo>
                      <a:lnTo>
                        <a:pt x="0" y="1543391"/>
                      </a:lnTo>
                      <a:lnTo>
                        <a:pt x="0" y="1030456"/>
                      </a:lnTo>
                      <a:lnTo>
                        <a:pt x="10961" y="998199"/>
                      </a:lnTo>
                      <a:cubicBezTo>
                        <a:pt x="31932" y="970193"/>
                        <a:pt x="65680" y="997402"/>
                        <a:pt x="87734" y="1015107"/>
                      </a:cubicBezTo>
                      <a:cubicBezTo>
                        <a:pt x="111887" y="1055191"/>
                        <a:pt x="149737" y="1072995"/>
                        <a:pt x="196131" y="1072995"/>
                      </a:cubicBezTo>
                      <a:cubicBezTo>
                        <a:pt x="280344" y="1089086"/>
                        <a:pt x="330541" y="984243"/>
                        <a:pt x="330541" y="936966"/>
                      </a:cubicBezTo>
                      <a:cubicBezTo>
                        <a:pt x="330541" y="889689"/>
                        <a:pt x="298222" y="790642"/>
                        <a:pt x="196131" y="789332"/>
                      </a:cubicBezTo>
                      <a:cubicBezTo>
                        <a:pt x="152097" y="794134"/>
                        <a:pt x="108831" y="821797"/>
                        <a:pt x="84678" y="861880"/>
                      </a:cubicBezTo>
                      <a:cubicBezTo>
                        <a:pt x="63967" y="876930"/>
                        <a:pt x="36912" y="878058"/>
                        <a:pt x="16002" y="862694"/>
                      </a:cubicBezTo>
                      <a:lnTo>
                        <a:pt x="0" y="841219"/>
                      </a:lnTo>
                      <a:lnTo>
                        <a:pt x="0" y="330541"/>
                      </a:lnTo>
                      <a:lnTo>
                        <a:pt x="510238" y="330541"/>
                      </a:lnTo>
                      <a:lnTo>
                        <a:pt x="530889" y="315713"/>
                      </a:lnTo>
                      <a:cubicBezTo>
                        <a:pt x="547290" y="294742"/>
                        <a:pt x="537180" y="267918"/>
                        <a:pt x="519475" y="245864"/>
                      </a:cubicBezTo>
                      <a:cubicBezTo>
                        <a:pt x="479391" y="221710"/>
                        <a:pt x="453037" y="180805"/>
                        <a:pt x="453037" y="134410"/>
                      </a:cubicBezTo>
                      <a:cubicBezTo>
                        <a:pt x="453037" y="60177"/>
                        <a:pt x="520503" y="0"/>
                        <a:pt x="603727" y="0"/>
                      </a:cubicBezTo>
                      <a:close/>
                    </a:path>
                  </a:pathLst>
                </a:custGeom>
                <a:solidFill>
                  <a:srgbClr val="088DAD"/>
                </a:solidFill>
                <a:ln w="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27" name="Group 126"/>
              <p:cNvGrpSpPr/>
              <p:nvPr/>
            </p:nvGrpSpPr>
            <p:grpSpPr>
              <a:xfrm>
                <a:off x="4768781" y="3359003"/>
                <a:ext cx="229649" cy="220998"/>
                <a:chOff x="6366103" y="5656329"/>
                <a:chExt cx="798116" cy="768056"/>
              </a:xfrm>
              <a:solidFill>
                <a:schemeClr val="bg1"/>
              </a:solidFill>
            </p:grpSpPr>
            <p:sp>
              <p:nvSpPr>
                <p:cNvPr id="128" name="Freeform 127"/>
                <p:cNvSpPr>
                  <a:spLocks/>
                </p:cNvSpPr>
                <p:nvPr/>
              </p:nvSpPr>
              <p:spPr bwMode="auto">
                <a:xfrm>
                  <a:off x="6951657" y="5656329"/>
                  <a:ext cx="212562" cy="768056"/>
                </a:xfrm>
                <a:custGeom>
                  <a:avLst/>
                  <a:gdLst>
                    <a:gd name="connsiteX0" fmla="*/ 0 w 212562"/>
                    <a:gd name="connsiteY0" fmla="*/ 0 h 768056"/>
                    <a:gd name="connsiteX1" fmla="*/ 212562 w 212562"/>
                    <a:gd name="connsiteY1" fmla="*/ 0 h 768056"/>
                    <a:gd name="connsiteX2" fmla="*/ 212562 w 212562"/>
                    <a:gd name="connsiteY2" fmla="*/ 768056 h 768056"/>
                    <a:gd name="connsiteX3" fmla="*/ 0 w 212562"/>
                    <a:gd name="connsiteY3" fmla="*/ 768056 h 768056"/>
                    <a:gd name="connsiteX4" fmla="*/ 0 w 212562"/>
                    <a:gd name="connsiteY4" fmla="*/ 441563 h 768056"/>
                    <a:gd name="connsiteX5" fmla="*/ 20653 w 212562"/>
                    <a:gd name="connsiteY5" fmla="*/ 416532 h 768056"/>
                    <a:gd name="connsiteX6" fmla="*/ 60383 w 212562"/>
                    <a:gd name="connsiteY6" fmla="*/ 286462 h 768056"/>
                    <a:gd name="connsiteX7" fmla="*/ 20653 w 212562"/>
                    <a:gd name="connsiteY7" fmla="*/ 156393 h 768056"/>
                    <a:gd name="connsiteX8" fmla="*/ 0 w 212562"/>
                    <a:gd name="connsiteY8" fmla="*/ 131362 h 768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12562" h="768056">
                      <a:moveTo>
                        <a:pt x="0" y="0"/>
                      </a:moveTo>
                      <a:lnTo>
                        <a:pt x="212562" y="0"/>
                      </a:lnTo>
                      <a:lnTo>
                        <a:pt x="212562" y="768056"/>
                      </a:lnTo>
                      <a:lnTo>
                        <a:pt x="0" y="768056"/>
                      </a:lnTo>
                      <a:lnTo>
                        <a:pt x="0" y="441563"/>
                      </a:lnTo>
                      <a:lnTo>
                        <a:pt x="20653" y="416532"/>
                      </a:lnTo>
                      <a:cubicBezTo>
                        <a:pt x="45736" y="379403"/>
                        <a:pt x="60383" y="334643"/>
                        <a:pt x="60383" y="286462"/>
                      </a:cubicBezTo>
                      <a:cubicBezTo>
                        <a:pt x="60383" y="238282"/>
                        <a:pt x="45736" y="193522"/>
                        <a:pt x="20653" y="156393"/>
                      </a:cubicBezTo>
                      <a:lnTo>
                        <a:pt x="0" y="13136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defRPr/>
                  </a:pPr>
                  <a:endParaRPr lang="en-US" sz="135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9" name="Freeform 31"/>
                <p:cNvSpPr>
                  <a:spLocks/>
                </p:cNvSpPr>
                <p:nvPr/>
              </p:nvSpPr>
              <p:spPr bwMode="auto">
                <a:xfrm>
                  <a:off x="6659738" y="6143804"/>
                  <a:ext cx="218230" cy="280581"/>
                </a:xfrm>
                <a:custGeom>
                  <a:avLst/>
                  <a:gdLst>
                    <a:gd name="T0" fmla="*/ 39 w 77"/>
                    <a:gd name="T1" fmla="*/ 10 h 99"/>
                    <a:gd name="T2" fmla="*/ 58 w 77"/>
                    <a:gd name="T3" fmla="*/ 7 h 99"/>
                    <a:gd name="T4" fmla="*/ 77 w 77"/>
                    <a:gd name="T5" fmla="*/ 1 h 99"/>
                    <a:gd name="T6" fmla="*/ 77 w 77"/>
                    <a:gd name="T7" fmla="*/ 99 h 99"/>
                    <a:gd name="T8" fmla="*/ 0 w 77"/>
                    <a:gd name="T9" fmla="*/ 99 h 99"/>
                    <a:gd name="T10" fmla="*/ 0 w 77"/>
                    <a:gd name="T11" fmla="*/ 0 h 99"/>
                    <a:gd name="T12" fmla="*/ 19 w 77"/>
                    <a:gd name="T13" fmla="*/ 7 h 99"/>
                    <a:gd name="T14" fmla="*/ 39 w 77"/>
                    <a:gd name="T15" fmla="*/ 10 h 99"/>
                    <a:gd name="connsiteX0" fmla="*/ 5065 w 10000"/>
                    <a:gd name="connsiteY0" fmla="*/ 1010 h 10000"/>
                    <a:gd name="connsiteX1" fmla="*/ 7532 w 10000"/>
                    <a:gd name="connsiteY1" fmla="*/ 707 h 10000"/>
                    <a:gd name="connsiteX2" fmla="*/ 10000 w 10000"/>
                    <a:gd name="connsiteY2" fmla="*/ 101 h 10000"/>
                    <a:gd name="connsiteX3" fmla="*/ 10000 w 10000"/>
                    <a:gd name="connsiteY3" fmla="*/ 10000 h 10000"/>
                    <a:gd name="connsiteX4" fmla="*/ 0 w 10000"/>
                    <a:gd name="connsiteY4" fmla="*/ 10000 h 10000"/>
                    <a:gd name="connsiteX5" fmla="*/ 0 w 10000"/>
                    <a:gd name="connsiteY5" fmla="*/ 0 h 10000"/>
                    <a:gd name="connsiteX6" fmla="*/ 5065 w 10000"/>
                    <a:gd name="connsiteY6" fmla="*/ 1010 h 10000"/>
                    <a:gd name="connsiteX0" fmla="*/ 0 w 10000"/>
                    <a:gd name="connsiteY0" fmla="*/ 0 h 10000"/>
                    <a:gd name="connsiteX1" fmla="*/ 7532 w 10000"/>
                    <a:gd name="connsiteY1" fmla="*/ 707 h 10000"/>
                    <a:gd name="connsiteX2" fmla="*/ 10000 w 10000"/>
                    <a:gd name="connsiteY2" fmla="*/ 101 h 10000"/>
                    <a:gd name="connsiteX3" fmla="*/ 10000 w 10000"/>
                    <a:gd name="connsiteY3" fmla="*/ 10000 h 10000"/>
                    <a:gd name="connsiteX4" fmla="*/ 0 w 10000"/>
                    <a:gd name="connsiteY4" fmla="*/ 10000 h 10000"/>
                    <a:gd name="connsiteX5" fmla="*/ 0 w 10000"/>
                    <a:gd name="connsiteY5" fmla="*/ 0 h 10000"/>
                    <a:gd name="connsiteX0" fmla="*/ 0 w 10000"/>
                    <a:gd name="connsiteY0" fmla="*/ 0 h 10000"/>
                    <a:gd name="connsiteX1" fmla="*/ 10000 w 10000"/>
                    <a:gd name="connsiteY1" fmla="*/ 101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0 w 10000"/>
                    <a:gd name="connsiteY4" fmla="*/ 0 h 10000"/>
                    <a:gd name="connsiteX0" fmla="*/ 0 w 10000"/>
                    <a:gd name="connsiteY0" fmla="*/ 0 h 10000"/>
                    <a:gd name="connsiteX1" fmla="*/ 10000 w 10000"/>
                    <a:gd name="connsiteY1" fmla="*/ 101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0 w 10000"/>
                    <a:gd name="connsiteY4" fmla="*/ 0 h 10000"/>
                    <a:gd name="connsiteX0" fmla="*/ 0 w 10000"/>
                    <a:gd name="connsiteY0" fmla="*/ 0 h 10000"/>
                    <a:gd name="connsiteX1" fmla="*/ 10000 w 10000"/>
                    <a:gd name="connsiteY1" fmla="*/ 101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0 w 10000"/>
                    <a:gd name="connsiteY4" fmla="*/ 0 h 10000"/>
                    <a:gd name="connsiteX0" fmla="*/ 0 w 10000"/>
                    <a:gd name="connsiteY0" fmla="*/ 0 h 10000"/>
                    <a:gd name="connsiteX1" fmla="*/ 10000 w 10000"/>
                    <a:gd name="connsiteY1" fmla="*/ 101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0 w 10000"/>
                    <a:gd name="connsiteY4" fmla="*/ 0 h 10000"/>
                    <a:gd name="connsiteX0" fmla="*/ 0 w 10000"/>
                    <a:gd name="connsiteY0" fmla="*/ 0 h 10000"/>
                    <a:gd name="connsiteX1" fmla="*/ 10000 w 10000"/>
                    <a:gd name="connsiteY1" fmla="*/ 101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0 w 10000"/>
                    <a:gd name="connsiteY4" fmla="*/ 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000" h="10000">
                      <a:moveTo>
                        <a:pt x="0" y="0"/>
                      </a:moveTo>
                      <a:cubicBezTo>
                        <a:pt x="1446" y="811"/>
                        <a:pt x="5778" y="2053"/>
                        <a:pt x="10000" y="101"/>
                      </a:cubicBezTo>
                      <a:lnTo>
                        <a:pt x="10000" y="10000"/>
                      </a:lnTo>
                      <a:lnTo>
                        <a:pt x="0" y="10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135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0" name="Freeform 35"/>
                <p:cNvSpPr>
                  <a:spLocks/>
                </p:cNvSpPr>
                <p:nvPr/>
              </p:nvSpPr>
              <p:spPr bwMode="auto">
                <a:xfrm>
                  <a:off x="6381140" y="6046666"/>
                  <a:ext cx="219081" cy="377717"/>
                </a:xfrm>
                <a:custGeom>
                  <a:avLst/>
                  <a:gdLst>
                    <a:gd name="T0" fmla="*/ 77 w 77"/>
                    <a:gd name="T1" fmla="*/ 55 h 140"/>
                    <a:gd name="T2" fmla="*/ 77 w 77"/>
                    <a:gd name="T3" fmla="*/ 140 h 140"/>
                    <a:gd name="T4" fmla="*/ 0 w 77"/>
                    <a:gd name="T5" fmla="*/ 140 h 140"/>
                    <a:gd name="T6" fmla="*/ 0 w 77"/>
                    <a:gd name="T7" fmla="*/ 0 h 140"/>
                    <a:gd name="T8" fmla="*/ 61 w 77"/>
                    <a:gd name="T9" fmla="*/ 0 h 140"/>
                    <a:gd name="T10" fmla="*/ 67 w 77"/>
                    <a:gd name="T11" fmla="*/ 10 h 140"/>
                    <a:gd name="T12" fmla="*/ 22 w 77"/>
                    <a:gd name="T13" fmla="*/ 54 h 140"/>
                    <a:gd name="T14" fmla="*/ 16 w 77"/>
                    <a:gd name="T15" fmla="*/ 62 h 140"/>
                    <a:gd name="T16" fmla="*/ 16 w 77"/>
                    <a:gd name="T17" fmla="*/ 72 h 140"/>
                    <a:gd name="T18" fmla="*/ 20 w 77"/>
                    <a:gd name="T19" fmla="*/ 83 h 140"/>
                    <a:gd name="T20" fmla="*/ 29 w 77"/>
                    <a:gd name="T21" fmla="*/ 87 h 140"/>
                    <a:gd name="T22" fmla="*/ 39 w 77"/>
                    <a:gd name="T23" fmla="*/ 87 h 140"/>
                    <a:gd name="T24" fmla="*/ 48 w 77"/>
                    <a:gd name="T25" fmla="*/ 83 h 140"/>
                    <a:gd name="T26" fmla="*/ 77 w 77"/>
                    <a:gd name="T27" fmla="*/ 55 h 140"/>
                    <a:gd name="connsiteX0" fmla="*/ 10000 w 10000"/>
                    <a:gd name="connsiteY0" fmla="*/ 3929 h 10000"/>
                    <a:gd name="connsiteX1" fmla="*/ 10000 w 10000"/>
                    <a:gd name="connsiteY1" fmla="*/ 10000 h 10000"/>
                    <a:gd name="connsiteX2" fmla="*/ 0 w 10000"/>
                    <a:gd name="connsiteY2" fmla="*/ 10000 h 10000"/>
                    <a:gd name="connsiteX3" fmla="*/ 0 w 10000"/>
                    <a:gd name="connsiteY3" fmla="*/ 0 h 10000"/>
                    <a:gd name="connsiteX4" fmla="*/ 7922 w 10000"/>
                    <a:gd name="connsiteY4" fmla="*/ 0 h 10000"/>
                    <a:gd name="connsiteX5" fmla="*/ 8701 w 10000"/>
                    <a:gd name="connsiteY5" fmla="*/ 714 h 10000"/>
                    <a:gd name="connsiteX6" fmla="*/ 2857 w 10000"/>
                    <a:gd name="connsiteY6" fmla="*/ 3857 h 10000"/>
                    <a:gd name="connsiteX7" fmla="*/ 2078 w 10000"/>
                    <a:gd name="connsiteY7" fmla="*/ 5143 h 10000"/>
                    <a:gd name="connsiteX8" fmla="*/ 2597 w 10000"/>
                    <a:gd name="connsiteY8" fmla="*/ 5929 h 10000"/>
                    <a:gd name="connsiteX9" fmla="*/ 3766 w 10000"/>
                    <a:gd name="connsiteY9" fmla="*/ 6214 h 10000"/>
                    <a:gd name="connsiteX10" fmla="*/ 5065 w 10000"/>
                    <a:gd name="connsiteY10" fmla="*/ 6214 h 10000"/>
                    <a:gd name="connsiteX11" fmla="*/ 6234 w 10000"/>
                    <a:gd name="connsiteY11" fmla="*/ 5929 h 10000"/>
                    <a:gd name="connsiteX12" fmla="*/ 10000 w 10000"/>
                    <a:gd name="connsiteY12" fmla="*/ 3929 h 10000"/>
                    <a:gd name="connsiteX0" fmla="*/ 10000 w 10000"/>
                    <a:gd name="connsiteY0" fmla="*/ 3929 h 10000"/>
                    <a:gd name="connsiteX1" fmla="*/ 10000 w 10000"/>
                    <a:gd name="connsiteY1" fmla="*/ 10000 h 10000"/>
                    <a:gd name="connsiteX2" fmla="*/ 0 w 10000"/>
                    <a:gd name="connsiteY2" fmla="*/ 10000 h 10000"/>
                    <a:gd name="connsiteX3" fmla="*/ 0 w 10000"/>
                    <a:gd name="connsiteY3" fmla="*/ 0 h 10000"/>
                    <a:gd name="connsiteX4" fmla="*/ 7922 w 10000"/>
                    <a:gd name="connsiteY4" fmla="*/ 0 h 10000"/>
                    <a:gd name="connsiteX5" fmla="*/ 8701 w 10000"/>
                    <a:gd name="connsiteY5" fmla="*/ 714 h 10000"/>
                    <a:gd name="connsiteX6" fmla="*/ 2857 w 10000"/>
                    <a:gd name="connsiteY6" fmla="*/ 3857 h 10000"/>
                    <a:gd name="connsiteX7" fmla="*/ 2597 w 10000"/>
                    <a:gd name="connsiteY7" fmla="*/ 5929 h 10000"/>
                    <a:gd name="connsiteX8" fmla="*/ 3766 w 10000"/>
                    <a:gd name="connsiteY8" fmla="*/ 6214 h 10000"/>
                    <a:gd name="connsiteX9" fmla="*/ 5065 w 10000"/>
                    <a:gd name="connsiteY9" fmla="*/ 6214 h 10000"/>
                    <a:gd name="connsiteX10" fmla="*/ 6234 w 10000"/>
                    <a:gd name="connsiteY10" fmla="*/ 5929 h 10000"/>
                    <a:gd name="connsiteX11" fmla="*/ 10000 w 10000"/>
                    <a:gd name="connsiteY11" fmla="*/ 3929 h 10000"/>
                    <a:gd name="connsiteX0" fmla="*/ 10000 w 10000"/>
                    <a:gd name="connsiteY0" fmla="*/ 3929 h 10000"/>
                    <a:gd name="connsiteX1" fmla="*/ 10000 w 10000"/>
                    <a:gd name="connsiteY1" fmla="*/ 10000 h 10000"/>
                    <a:gd name="connsiteX2" fmla="*/ 0 w 10000"/>
                    <a:gd name="connsiteY2" fmla="*/ 10000 h 10000"/>
                    <a:gd name="connsiteX3" fmla="*/ 0 w 10000"/>
                    <a:gd name="connsiteY3" fmla="*/ 0 h 10000"/>
                    <a:gd name="connsiteX4" fmla="*/ 7922 w 10000"/>
                    <a:gd name="connsiteY4" fmla="*/ 0 h 10000"/>
                    <a:gd name="connsiteX5" fmla="*/ 8701 w 10000"/>
                    <a:gd name="connsiteY5" fmla="*/ 714 h 10000"/>
                    <a:gd name="connsiteX6" fmla="*/ 2857 w 10000"/>
                    <a:gd name="connsiteY6" fmla="*/ 3857 h 10000"/>
                    <a:gd name="connsiteX7" fmla="*/ 3766 w 10000"/>
                    <a:gd name="connsiteY7" fmla="*/ 6214 h 10000"/>
                    <a:gd name="connsiteX8" fmla="*/ 5065 w 10000"/>
                    <a:gd name="connsiteY8" fmla="*/ 6214 h 10000"/>
                    <a:gd name="connsiteX9" fmla="*/ 6234 w 10000"/>
                    <a:gd name="connsiteY9" fmla="*/ 5929 h 10000"/>
                    <a:gd name="connsiteX10" fmla="*/ 10000 w 10000"/>
                    <a:gd name="connsiteY10" fmla="*/ 3929 h 10000"/>
                    <a:gd name="connsiteX0" fmla="*/ 10000 w 10000"/>
                    <a:gd name="connsiteY0" fmla="*/ 3929 h 10000"/>
                    <a:gd name="connsiteX1" fmla="*/ 10000 w 10000"/>
                    <a:gd name="connsiteY1" fmla="*/ 10000 h 10000"/>
                    <a:gd name="connsiteX2" fmla="*/ 0 w 10000"/>
                    <a:gd name="connsiteY2" fmla="*/ 10000 h 10000"/>
                    <a:gd name="connsiteX3" fmla="*/ 0 w 10000"/>
                    <a:gd name="connsiteY3" fmla="*/ 0 h 10000"/>
                    <a:gd name="connsiteX4" fmla="*/ 7922 w 10000"/>
                    <a:gd name="connsiteY4" fmla="*/ 0 h 10000"/>
                    <a:gd name="connsiteX5" fmla="*/ 8701 w 10000"/>
                    <a:gd name="connsiteY5" fmla="*/ 714 h 10000"/>
                    <a:gd name="connsiteX6" fmla="*/ 2857 w 10000"/>
                    <a:gd name="connsiteY6" fmla="*/ 3857 h 10000"/>
                    <a:gd name="connsiteX7" fmla="*/ 5065 w 10000"/>
                    <a:gd name="connsiteY7" fmla="*/ 6214 h 10000"/>
                    <a:gd name="connsiteX8" fmla="*/ 6234 w 10000"/>
                    <a:gd name="connsiteY8" fmla="*/ 5929 h 10000"/>
                    <a:gd name="connsiteX9" fmla="*/ 10000 w 10000"/>
                    <a:gd name="connsiteY9" fmla="*/ 3929 h 10000"/>
                    <a:gd name="connsiteX0" fmla="*/ 10000 w 10000"/>
                    <a:gd name="connsiteY0" fmla="*/ 3929 h 10000"/>
                    <a:gd name="connsiteX1" fmla="*/ 10000 w 10000"/>
                    <a:gd name="connsiteY1" fmla="*/ 10000 h 10000"/>
                    <a:gd name="connsiteX2" fmla="*/ 0 w 10000"/>
                    <a:gd name="connsiteY2" fmla="*/ 10000 h 10000"/>
                    <a:gd name="connsiteX3" fmla="*/ 0 w 10000"/>
                    <a:gd name="connsiteY3" fmla="*/ 0 h 10000"/>
                    <a:gd name="connsiteX4" fmla="*/ 7922 w 10000"/>
                    <a:gd name="connsiteY4" fmla="*/ 0 h 10000"/>
                    <a:gd name="connsiteX5" fmla="*/ 8701 w 10000"/>
                    <a:gd name="connsiteY5" fmla="*/ 714 h 10000"/>
                    <a:gd name="connsiteX6" fmla="*/ 2857 w 10000"/>
                    <a:gd name="connsiteY6" fmla="*/ 3857 h 10000"/>
                    <a:gd name="connsiteX7" fmla="*/ 6234 w 10000"/>
                    <a:gd name="connsiteY7" fmla="*/ 5929 h 10000"/>
                    <a:gd name="connsiteX8" fmla="*/ 10000 w 10000"/>
                    <a:gd name="connsiteY8" fmla="*/ 3929 h 10000"/>
                    <a:gd name="connsiteX0" fmla="*/ 10000 w 10000"/>
                    <a:gd name="connsiteY0" fmla="*/ 3929 h 10000"/>
                    <a:gd name="connsiteX1" fmla="*/ 10000 w 10000"/>
                    <a:gd name="connsiteY1" fmla="*/ 10000 h 10000"/>
                    <a:gd name="connsiteX2" fmla="*/ 0 w 10000"/>
                    <a:gd name="connsiteY2" fmla="*/ 10000 h 10000"/>
                    <a:gd name="connsiteX3" fmla="*/ 0 w 10000"/>
                    <a:gd name="connsiteY3" fmla="*/ 0 h 10000"/>
                    <a:gd name="connsiteX4" fmla="*/ 7922 w 10000"/>
                    <a:gd name="connsiteY4" fmla="*/ 0 h 10000"/>
                    <a:gd name="connsiteX5" fmla="*/ 8701 w 10000"/>
                    <a:gd name="connsiteY5" fmla="*/ 714 h 10000"/>
                    <a:gd name="connsiteX6" fmla="*/ 2857 w 10000"/>
                    <a:gd name="connsiteY6" fmla="*/ 3857 h 10000"/>
                    <a:gd name="connsiteX7" fmla="*/ 6234 w 10000"/>
                    <a:gd name="connsiteY7" fmla="*/ 5929 h 10000"/>
                    <a:gd name="connsiteX8" fmla="*/ 10000 w 10000"/>
                    <a:gd name="connsiteY8" fmla="*/ 3929 h 10000"/>
                    <a:gd name="connsiteX0" fmla="*/ 10000 w 10000"/>
                    <a:gd name="connsiteY0" fmla="*/ 3929 h 10000"/>
                    <a:gd name="connsiteX1" fmla="*/ 10000 w 10000"/>
                    <a:gd name="connsiteY1" fmla="*/ 10000 h 10000"/>
                    <a:gd name="connsiteX2" fmla="*/ 0 w 10000"/>
                    <a:gd name="connsiteY2" fmla="*/ 10000 h 10000"/>
                    <a:gd name="connsiteX3" fmla="*/ 0 w 10000"/>
                    <a:gd name="connsiteY3" fmla="*/ 0 h 10000"/>
                    <a:gd name="connsiteX4" fmla="*/ 7922 w 10000"/>
                    <a:gd name="connsiteY4" fmla="*/ 0 h 10000"/>
                    <a:gd name="connsiteX5" fmla="*/ 8701 w 10000"/>
                    <a:gd name="connsiteY5" fmla="*/ 714 h 10000"/>
                    <a:gd name="connsiteX6" fmla="*/ 2857 w 10000"/>
                    <a:gd name="connsiteY6" fmla="*/ 3857 h 10000"/>
                    <a:gd name="connsiteX7" fmla="*/ 6234 w 10000"/>
                    <a:gd name="connsiteY7" fmla="*/ 5929 h 10000"/>
                    <a:gd name="connsiteX8" fmla="*/ 10000 w 10000"/>
                    <a:gd name="connsiteY8" fmla="*/ 3929 h 10000"/>
                    <a:gd name="connsiteX0" fmla="*/ 10000 w 10000"/>
                    <a:gd name="connsiteY0" fmla="*/ 3929 h 10000"/>
                    <a:gd name="connsiteX1" fmla="*/ 10000 w 10000"/>
                    <a:gd name="connsiteY1" fmla="*/ 10000 h 10000"/>
                    <a:gd name="connsiteX2" fmla="*/ 0 w 10000"/>
                    <a:gd name="connsiteY2" fmla="*/ 10000 h 10000"/>
                    <a:gd name="connsiteX3" fmla="*/ 0 w 10000"/>
                    <a:gd name="connsiteY3" fmla="*/ 0 h 10000"/>
                    <a:gd name="connsiteX4" fmla="*/ 7922 w 10000"/>
                    <a:gd name="connsiteY4" fmla="*/ 0 h 10000"/>
                    <a:gd name="connsiteX5" fmla="*/ 9034 w 10000"/>
                    <a:gd name="connsiteY5" fmla="*/ 531 h 10000"/>
                    <a:gd name="connsiteX6" fmla="*/ 2857 w 10000"/>
                    <a:gd name="connsiteY6" fmla="*/ 3857 h 10000"/>
                    <a:gd name="connsiteX7" fmla="*/ 6234 w 10000"/>
                    <a:gd name="connsiteY7" fmla="*/ 5929 h 10000"/>
                    <a:gd name="connsiteX8" fmla="*/ 10000 w 10000"/>
                    <a:gd name="connsiteY8" fmla="*/ 3929 h 10000"/>
                    <a:gd name="connsiteX0" fmla="*/ 10000 w 10000"/>
                    <a:gd name="connsiteY0" fmla="*/ 3948 h 10019"/>
                    <a:gd name="connsiteX1" fmla="*/ 10000 w 10000"/>
                    <a:gd name="connsiteY1" fmla="*/ 10019 h 10019"/>
                    <a:gd name="connsiteX2" fmla="*/ 0 w 10000"/>
                    <a:gd name="connsiteY2" fmla="*/ 10019 h 10019"/>
                    <a:gd name="connsiteX3" fmla="*/ 0 w 10000"/>
                    <a:gd name="connsiteY3" fmla="*/ 19 h 10019"/>
                    <a:gd name="connsiteX4" fmla="*/ 7922 w 10000"/>
                    <a:gd name="connsiteY4" fmla="*/ 19 h 10019"/>
                    <a:gd name="connsiteX5" fmla="*/ 9589 w 10000"/>
                    <a:gd name="connsiteY5" fmla="*/ 0 h 10019"/>
                    <a:gd name="connsiteX6" fmla="*/ 2857 w 10000"/>
                    <a:gd name="connsiteY6" fmla="*/ 3876 h 10019"/>
                    <a:gd name="connsiteX7" fmla="*/ 6234 w 10000"/>
                    <a:gd name="connsiteY7" fmla="*/ 5948 h 10019"/>
                    <a:gd name="connsiteX8" fmla="*/ 10000 w 10000"/>
                    <a:gd name="connsiteY8" fmla="*/ 3948 h 10019"/>
                    <a:gd name="connsiteX0" fmla="*/ 10000 w 10000"/>
                    <a:gd name="connsiteY0" fmla="*/ 3929 h 10000"/>
                    <a:gd name="connsiteX1" fmla="*/ 10000 w 10000"/>
                    <a:gd name="connsiteY1" fmla="*/ 10000 h 10000"/>
                    <a:gd name="connsiteX2" fmla="*/ 0 w 10000"/>
                    <a:gd name="connsiteY2" fmla="*/ 10000 h 10000"/>
                    <a:gd name="connsiteX3" fmla="*/ 0 w 10000"/>
                    <a:gd name="connsiteY3" fmla="*/ 0 h 10000"/>
                    <a:gd name="connsiteX4" fmla="*/ 7922 w 10000"/>
                    <a:gd name="connsiteY4" fmla="*/ 0 h 10000"/>
                    <a:gd name="connsiteX5" fmla="*/ 9034 w 10000"/>
                    <a:gd name="connsiteY5" fmla="*/ 347 h 10000"/>
                    <a:gd name="connsiteX6" fmla="*/ 2857 w 10000"/>
                    <a:gd name="connsiteY6" fmla="*/ 3857 h 10000"/>
                    <a:gd name="connsiteX7" fmla="*/ 6234 w 10000"/>
                    <a:gd name="connsiteY7" fmla="*/ 5929 h 10000"/>
                    <a:gd name="connsiteX8" fmla="*/ 10000 w 10000"/>
                    <a:gd name="connsiteY8" fmla="*/ 3929 h 10000"/>
                    <a:gd name="connsiteX0" fmla="*/ 10000 w 10000"/>
                    <a:gd name="connsiteY0" fmla="*/ 3929 h 10000"/>
                    <a:gd name="connsiteX1" fmla="*/ 10000 w 10000"/>
                    <a:gd name="connsiteY1" fmla="*/ 10000 h 10000"/>
                    <a:gd name="connsiteX2" fmla="*/ 0 w 10000"/>
                    <a:gd name="connsiteY2" fmla="*/ 10000 h 10000"/>
                    <a:gd name="connsiteX3" fmla="*/ 0 w 10000"/>
                    <a:gd name="connsiteY3" fmla="*/ 0 h 10000"/>
                    <a:gd name="connsiteX4" fmla="*/ 9034 w 10000"/>
                    <a:gd name="connsiteY4" fmla="*/ 347 h 10000"/>
                    <a:gd name="connsiteX5" fmla="*/ 2857 w 10000"/>
                    <a:gd name="connsiteY5" fmla="*/ 3857 h 10000"/>
                    <a:gd name="connsiteX6" fmla="*/ 6234 w 10000"/>
                    <a:gd name="connsiteY6" fmla="*/ 5929 h 10000"/>
                    <a:gd name="connsiteX7" fmla="*/ 10000 w 10000"/>
                    <a:gd name="connsiteY7" fmla="*/ 3929 h 10000"/>
                    <a:gd name="connsiteX0" fmla="*/ 10000 w 10000"/>
                    <a:gd name="connsiteY0" fmla="*/ 3929 h 10000"/>
                    <a:gd name="connsiteX1" fmla="*/ 10000 w 10000"/>
                    <a:gd name="connsiteY1" fmla="*/ 10000 h 10000"/>
                    <a:gd name="connsiteX2" fmla="*/ 0 w 10000"/>
                    <a:gd name="connsiteY2" fmla="*/ 10000 h 10000"/>
                    <a:gd name="connsiteX3" fmla="*/ 0 w 10000"/>
                    <a:gd name="connsiteY3" fmla="*/ 0 h 10000"/>
                    <a:gd name="connsiteX4" fmla="*/ 8701 w 10000"/>
                    <a:gd name="connsiteY4" fmla="*/ 42 h 10000"/>
                    <a:gd name="connsiteX5" fmla="*/ 2857 w 10000"/>
                    <a:gd name="connsiteY5" fmla="*/ 3857 h 10000"/>
                    <a:gd name="connsiteX6" fmla="*/ 6234 w 10000"/>
                    <a:gd name="connsiteY6" fmla="*/ 5929 h 10000"/>
                    <a:gd name="connsiteX7" fmla="*/ 10000 w 10000"/>
                    <a:gd name="connsiteY7" fmla="*/ 3929 h 10000"/>
                    <a:gd name="connsiteX0" fmla="*/ 10000 w 10000"/>
                    <a:gd name="connsiteY0" fmla="*/ 3929 h 10000"/>
                    <a:gd name="connsiteX1" fmla="*/ 10000 w 10000"/>
                    <a:gd name="connsiteY1" fmla="*/ 10000 h 10000"/>
                    <a:gd name="connsiteX2" fmla="*/ 0 w 10000"/>
                    <a:gd name="connsiteY2" fmla="*/ 10000 h 10000"/>
                    <a:gd name="connsiteX3" fmla="*/ 0 w 10000"/>
                    <a:gd name="connsiteY3" fmla="*/ 0 h 10000"/>
                    <a:gd name="connsiteX4" fmla="*/ 9145 w 10000"/>
                    <a:gd name="connsiteY4" fmla="*/ 469 h 10000"/>
                    <a:gd name="connsiteX5" fmla="*/ 2857 w 10000"/>
                    <a:gd name="connsiteY5" fmla="*/ 3857 h 10000"/>
                    <a:gd name="connsiteX6" fmla="*/ 6234 w 10000"/>
                    <a:gd name="connsiteY6" fmla="*/ 5929 h 10000"/>
                    <a:gd name="connsiteX7" fmla="*/ 10000 w 10000"/>
                    <a:gd name="connsiteY7" fmla="*/ 3929 h 10000"/>
                    <a:gd name="connsiteX0" fmla="*/ 10000 w 10000"/>
                    <a:gd name="connsiteY0" fmla="*/ 3460 h 9531"/>
                    <a:gd name="connsiteX1" fmla="*/ 10000 w 10000"/>
                    <a:gd name="connsiteY1" fmla="*/ 9531 h 9531"/>
                    <a:gd name="connsiteX2" fmla="*/ 0 w 10000"/>
                    <a:gd name="connsiteY2" fmla="*/ 9531 h 9531"/>
                    <a:gd name="connsiteX3" fmla="*/ 111 w 10000"/>
                    <a:gd name="connsiteY3" fmla="*/ 20 h 9531"/>
                    <a:gd name="connsiteX4" fmla="*/ 9145 w 10000"/>
                    <a:gd name="connsiteY4" fmla="*/ 0 h 9531"/>
                    <a:gd name="connsiteX5" fmla="*/ 2857 w 10000"/>
                    <a:gd name="connsiteY5" fmla="*/ 3388 h 9531"/>
                    <a:gd name="connsiteX6" fmla="*/ 6234 w 10000"/>
                    <a:gd name="connsiteY6" fmla="*/ 5460 h 9531"/>
                    <a:gd name="connsiteX7" fmla="*/ 10000 w 10000"/>
                    <a:gd name="connsiteY7" fmla="*/ 3460 h 9531"/>
                    <a:gd name="connsiteX0" fmla="*/ 10000 w 10000"/>
                    <a:gd name="connsiteY0" fmla="*/ 3630 h 10000"/>
                    <a:gd name="connsiteX1" fmla="*/ 10000 w 10000"/>
                    <a:gd name="connsiteY1" fmla="*/ 10000 h 10000"/>
                    <a:gd name="connsiteX2" fmla="*/ 0 w 10000"/>
                    <a:gd name="connsiteY2" fmla="*/ 10000 h 10000"/>
                    <a:gd name="connsiteX3" fmla="*/ 111 w 10000"/>
                    <a:gd name="connsiteY3" fmla="*/ 21 h 10000"/>
                    <a:gd name="connsiteX4" fmla="*/ 8479 w 10000"/>
                    <a:gd name="connsiteY4" fmla="*/ 0 h 10000"/>
                    <a:gd name="connsiteX5" fmla="*/ 2857 w 10000"/>
                    <a:gd name="connsiteY5" fmla="*/ 3555 h 10000"/>
                    <a:gd name="connsiteX6" fmla="*/ 6234 w 10000"/>
                    <a:gd name="connsiteY6" fmla="*/ 5729 h 10000"/>
                    <a:gd name="connsiteX7" fmla="*/ 10000 w 10000"/>
                    <a:gd name="connsiteY7" fmla="*/ 3630 h 10000"/>
                    <a:gd name="connsiteX0" fmla="*/ 10000 w 10000"/>
                    <a:gd name="connsiteY0" fmla="*/ 3609 h 9979"/>
                    <a:gd name="connsiteX1" fmla="*/ 10000 w 10000"/>
                    <a:gd name="connsiteY1" fmla="*/ 9979 h 9979"/>
                    <a:gd name="connsiteX2" fmla="*/ 0 w 10000"/>
                    <a:gd name="connsiteY2" fmla="*/ 9979 h 9979"/>
                    <a:gd name="connsiteX3" fmla="*/ 111 w 10000"/>
                    <a:gd name="connsiteY3" fmla="*/ 0 h 9979"/>
                    <a:gd name="connsiteX4" fmla="*/ 8923 w 10000"/>
                    <a:gd name="connsiteY4" fmla="*/ 107 h 9979"/>
                    <a:gd name="connsiteX5" fmla="*/ 2857 w 10000"/>
                    <a:gd name="connsiteY5" fmla="*/ 3534 h 9979"/>
                    <a:gd name="connsiteX6" fmla="*/ 6234 w 10000"/>
                    <a:gd name="connsiteY6" fmla="*/ 5708 h 9979"/>
                    <a:gd name="connsiteX7" fmla="*/ 10000 w 10000"/>
                    <a:gd name="connsiteY7" fmla="*/ 3609 h 9979"/>
                    <a:gd name="connsiteX0" fmla="*/ 10000 w 10000"/>
                    <a:gd name="connsiteY0" fmla="*/ 3617 h 10000"/>
                    <a:gd name="connsiteX1" fmla="*/ 10000 w 10000"/>
                    <a:gd name="connsiteY1" fmla="*/ 10000 h 10000"/>
                    <a:gd name="connsiteX2" fmla="*/ 0 w 10000"/>
                    <a:gd name="connsiteY2" fmla="*/ 10000 h 10000"/>
                    <a:gd name="connsiteX3" fmla="*/ 11 w 10000"/>
                    <a:gd name="connsiteY3" fmla="*/ 0 h 10000"/>
                    <a:gd name="connsiteX4" fmla="*/ 8923 w 10000"/>
                    <a:gd name="connsiteY4" fmla="*/ 107 h 10000"/>
                    <a:gd name="connsiteX5" fmla="*/ 2857 w 10000"/>
                    <a:gd name="connsiteY5" fmla="*/ 3541 h 10000"/>
                    <a:gd name="connsiteX6" fmla="*/ 6234 w 10000"/>
                    <a:gd name="connsiteY6" fmla="*/ 5720 h 10000"/>
                    <a:gd name="connsiteX7" fmla="*/ 10000 w 10000"/>
                    <a:gd name="connsiteY7" fmla="*/ 3617 h 10000"/>
                    <a:gd name="connsiteX0" fmla="*/ 10039 w 10039"/>
                    <a:gd name="connsiteY0" fmla="*/ 3617 h 10000"/>
                    <a:gd name="connsiteX1" fmla="*/ 10039 w 10039"/>
                    <a:gd name="connsiteY1" fmla="*/ 10000 h 10000"/>
                    <a:gd name="connsiteX2" fmla="*/ 39 w 10039"/>
                    <a:gd name="connsiteY2" fmla="*/ 10000 h 10000"/>
                    <a:gd name="connsiteX3" fmla="*/ 0 w 10039"/>
                    <a:gd name="connsiteY3" fmla="*/ 0 h 10000"/>
                    <a:gd name="connsiteX4" fmla="*/ 8962 w 10039"/>
                    <a:gd name="connsiteY4" fmla="*/ 107 h 10000"/>
                    <a:gd name="connsiteX5" fmla="*/ 2896 w 10039"/>
                    <a:gd name="connsiteY5" fmla="*/ 3541 h 10000"/>
                    <a:gd name="connsiteX6" fmla="*/ 6273 w 10039"/>
                    <a:gd name="connsiteY6" fmla="*/ 5720 h 10000"/>
                    <a:gd name="connsiteX7" fmla="*/ 10039 w 10039"/>
                    <a:gd name="connsiteY7" fmla="*/ 3617 h 10000"/>
                    <a:gd name="connsiteX0" fmla="*/ 10039 w 10039"/>
                    <a:gd name="connsiteY0" fmla="*/ 3617 h 10000"/>
                    <a:gd name="connsiteX1" fmla="*/ 10039 w 10039"/>
                    <a:gd name="connsiteY1" fmla="*/ 10000 h 10000"/>
                    <a:gd name="connsiteX2" fmla="*/ 39 w 10039"/>
                    <a:gd name="connsiteY2" fmla="*/ 10000 h 10000"/>
                    <a:gd name="connsiteX3" fmla="*/ 0 w 10039"/>
                    <a:gd name="connsiteY3" fmla="*/ 0 h 10000"/>
                    <a:gd name="connsiteX4" fmla="*/ 9012 w 10039"/>
                    <a:gd name="connsiteY4" fmla="*/ 20 h 10000"/>
                    <a:gd name="connsiteX5" fmla="*/ 2896 w 10039"/>
                    <a:gd name="connsiteY5" fmla="*/ 3541 h 10000"/>
                    <a:gd name="connsiteX6" fmla="*/ 6273 w 10039"/>
                    <a:gd name="connsiteY6" fmla="*/ 5720 h 10000"/>
                    <a:gd name="connsiteX7" fmla="*/ 10039 w 10039"/>
                    <a:gd name="connsiteY7" fmla="*/ 3617 h 10000"/>
                    <a:gd name="connsiteX0" fmla="*/ 10039 w 10039"/>
                    <a:gd name="connsiteY0" fmla="*/ 3626 h 10009"/>
                    <a:gd name="connsiteX1" fmla="*/ 10039 w 10039"/>
                    <a:gd name="connsiteY1" fmla="*/ 10009 h 10009"/>
                    <a:gd name="connsiteX2" fmla="*/ 39 w 10039"/>
                    <a:gd name="connsiteY2" fmla="*/ 10009 h 10009"/>
                    <a:gd name="connsiteX3" fmla="*/ 0 w 10039"/>
                    <a:gd name="connsiteY3" fmla="*/ 9 h 10009"/>
                    <a:gd name="connsiteX4" fmla="*/ 9062 w 10039"/>
                    <a:gd name="connsiteY4" fmla="*/ 0 h 10009"/>
                    <a:gd name="connsiteX5" fmla="*/ 2896 w 10039"/>
                    <a:gd name="connsiteY5" fmla="*/ 3550 h 10009"/>
                    <a:gd name="connsiteX6" fmla="*/ 6273 w 10039"/>
                    <a:gd name="connsiteY6" fmla="*/ 5729 h 10009"/>
                    <a:gd name="connsiteX7" fmla="*/ 10039 w 10039"/>
                    <a:gd name="connsiteY7" fmla="*/ 3626 h 100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039" h="10009">
                      <a:moveTo>
                        <a:pt x="10039" y="3626"/>
                      </a:moveTo>
                      <a:lnTo>
                        <a:pt x="10039" y="10009"/>
                      </a:lnTo>
                      <a:lnTo>
                        <a:pt x="39" y="10009"/>
                      </a:lnTo>
                      <a:cubicBezTo>
                        <a:pt x="43" y="6676"/>
                        <a:pt x="-4" y="3342"/>
                        <a:pt x="0" y="9"/>
                      </a:cubicBezTo>
                      <a:lnTo>
                        <a:pt x="9062" y="0"/>
                      </a:lnTo>
                      <a:lnTo>
                        <a:pt x="2896" y="3550"/>
                      </a:lnTo>
                      <a:cubicBezTo>
                        <a:pt x="819" y="4463"/>
                        <a:pt x="3528" y="6871"/>
                        <a:pt x="6273" y="5729"/>
                      </a:cubicBezTo>
                      <a:lnTo>
                        <a:pt x="10039" y="362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135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31" name="Group 130"/>
                <p:cNvGrpSpPr/>
                <p:nvPr/>
              </p:nvGrpSpPr>
              <p:grpSpPr>
                <a:xfrm>
                  <a:off x="6366103" y="5821305"/>
                  <a:ext cx="635574" cy="400419"/>
                  <a:chOff x="-1645415" y="359051"/>
                  <a:chExt cx="4135140" cy="2605176"/>
                </a:xfrm>
                <a:grpFill/>
              </p:grpSpPr>
              <p:sp>
                <p:nvSpPr>
                  <p:cNvPr id="132" name="Freeform 32"/>
                  <p:cNvSpPr>
                    <a:spLocks/>
                  </p:cNvSpPr>
                  <p:nvPr/>
                </p:nvSpPr>
                <p:spPr bwMode="auto">
                  <a:xfrm>
                    <a:off x="1092128" y="900613"/>
                    <a:ext cx="479428" cy="682262"/>
                  </a:xfrm>
                  <a:custGeom>
                    <a:avLst/>
                    <a:gdLst>
                      <a:gd name="T0" fmla="*/ 26 w 26"/>
                      <a:gd name="T1" fmla="*/ 19 h 37"/>
                      <a:gd name="T2" fmla="*/ 13 w 26"/>
                      <a:gd name="T3" fmla="*/ 37 h 37"/>
                      <a:gd name="T4" fmla="*/ 0 w 26"/>
                      <a:gd name="T5" fmla="*/ 19 h 37"/>
                      <a:gd name="T6" fmla="*/ 7 w 26"/>
                      <a:gd name="T7" fmla="*/ 19 h 37"/>
                      <a:gd name="T8" fmla="*/ 7 w 26"/>
                      <a:gd name="T9" fmla="*/ 0 h 37"/>
                      <a:gd name="T10" fmla="*/ 18 w 26"/>
                      <a:gd name="T11" fmla="*/ 0 h 37"/>
                      <a:gd name="T12" fmla="*/ 18 w 26"/>
                      <a:gd name="T13" fmla="*/ 19 h 37"/>
                      <a:gd name="T14" fmla="*/ 26 w 26"/>
                      <a:gd name="T15" fmla="*/ 19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6" h="37">
                        <a:moveTo>
                          <a:pt x="26" y="19"/>
                        </a:moveTo>
                        <a:lnTo>
                          <a:pt x="13" y="37"/>
                        </a:lnTo>
                        <a:lnTo>
                          <a:pt x="0" y="19"/>
                        </a:lnTo>
                        <a:lnTo>
                          <a:pt x="7" y="19"/>
                        </a:lnTo>
                        <a:lnTo>
                          <a:pt x="7" y="0"/>
                        </a:lnTo>
                        <a:lnTo>
                          <a:pt x="18" y="0"/>
                        </a:lnTo>
                        <a:lnTo>
                          <a:pt x="18" y="19"/>
                        </a:lnTo>
                        <a:lnTo>
                          <a:pt x="26" y="19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sz="1350" kern="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3" name="Freeform 34"/>
                  <p:cNvSpPr>
                    <a:spLocks/>
                  </p:cNvSpPr>
                  <p:nvPr/>
                </p:nvSpPr>
                <p:spPr bwMode="auto">
                  <a:xfrm>
                    <a:off x="446742" y="550266"/>
                    <a:ext cx="479428" cy="700695"/>
                  </a:xfrm>
                  <a:custGeom>
                    <a:avLst/>
                    <a:gdLst>
                      <a:gd name="T0" fmla="*/ 26 w 26"/>
                      <a:gd name="T1" fmla="*/ 19 h 38"/>
                      <a:gd name="T2" fmla="*/ 19 w 26"/>
                      <a:gd name="T3" fmla="*/ 19 h 38"/>
                      <a:gd name="T4" fmla="*/ 19 w 26"/>
                      <a:gd name="T5" fmla="*/ 38 h 38"/>
                      <a:gd name="T6" fmla="*/ 7 w 26"/>
                      <a:gd name="T7" fmla="*/ 38 h 38"/>
                      <a:gd name="T8" fmla="*/ 7 w 26"/>
                      <a:gd name="T9" fmla="*/ 19 h 38"/>
                      <a:gd name="T10" fmla="*/ 0 w 26"/>
                      <a:gd name="T11" fmla="*/ 19 h 38"/>
                      <a:gd name="T12" fmla="*/ 13 w 26"/>
                      <a:gd name="T13" fmla="*/ 0 h 38"/>
                      <a:gd name="T14" fmla="*/ 26 w 26"/>
                      <a:gd name="T15" fmla="*/ 19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6" h="38">
                        <a:moveTo>
                          <a:pt x="26" y="19"/>
                        </a:moveTo>
                        <a:lnTo>
                          <a:pt x="19" y="19"/>
                        </a:lnTo>
                        <a:lnTo>
                          <a:pt x="19" y="38"/>
                        </a:lnTo>
                        <a:lnTo>
                          <a:pt x="7" y="38"/>
                        </a:lnTo>
                        <a:lnTo>
                          <a:pt x="7" y="19"/>
                        </a:lnTo>
                        <a:lnTo>
                          <a:pt x="0" y="19"/>
                        </a:lnTo>
                        <a:lnTo>
                          <a:pt x="13" y="0"/>
                        </a:lnTo>
                        <a:lnTo>
                          <a:pt x="26" y="19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sz="1350" kern="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4" name="Freeform 133"/>
                  <p:cNvSpPr/>
                  <p:nvPr/>
                </p:nvSpPr>
                <p:spPr>
                  <a:xfrm rot="19069938">
                    <a:off x="-1645415" y="359051"/>
                    <a:ext cx="4135140" cy="2605176"/>
                  </a:xfrm>
                  <a:custGeom>
                    <a:avLst/>
                    <a:gdLst>
                      <a:gd name="connsiteX0" fmla="*/ 1057314 w 1232283"/>
                      <a:gd name="connsiteY0" fmla="*/ 209266 h 776350"/>
                      <a:gd name="connsiteX1" fmla="*/ 665295 w 1232283"/>
                      <a:gd name="connsiteY1" fmla="*/ 174969 h 776350"/>
                      <a:gd name="connsiteX2" fmla="*/ 630998 w 1232283"/>
                      <a:gd name="connsiteY2" fmla="*/ 566988 h 776350"/>
                      <a:gd name="connsiteX3" fmla="*/ 1023017 w 1232283"/>
                      <a:gd name="connsiteY3" fmla="*/ 601285 h 776350"/>
                      <a:gd name="connsiteX4" fmla="*/ 1057314 w 1232283"/>
                      <a:gd name="connsiteY4" fmla="*/ 209266 h 776350"/>
                      <a:gd name="connsiteX5" fmla="*/ 1141472 w 1232283"/>
                      <a:gd name="connsiteY5" fmla="*/ 138649 h 776350"/>
                      <a:gd name="connsiteX6" fmla="*/ 1093634 w 1232283"/>
                      <a:gd name="connsiteY6" fmla="*/ 685443 h 776350"/>
                      <a:gd name="connsiteX7" fmla="*/ 546840 w 1232283"/>
                      <a:gd name="connsiteY7" fmla="*/ 637605 h 776350"/>
                      <a:gd name="connsiteX8" fmla="*/ 471681 w 1232283"/>
                      <a:gd name="connsiteY8" fmla="*/ 502147 h 776350"/>
                      <a:gd name="connsiteX9" fmla="*/ 466616 w 1232283"/>
                      <a:gd name="connsiteY9" fmla="*/ 477365 h 776350"/>
                      <a:gd name="connsiteX10" fmla="*/ 444645 w 1232283"/>
                      <a:gd name="connsiteY10" fmla="*/ 481801 h 776350"/>
                      <a:gd name="connsiteX11" fmla="*/ 67083 w 1232283"/>
                      <a:gd name="connsiteY11" fmla="*/ 481801 h 776350"/>
                      <a:gd name="connsiteX12" fmla="*/ 0 w 1232283"/>
                      <a:gd name="connsiteY12" fmla="*/ 414718 h 776350"/>
                      <a:gd name="connsiteX13" fmla="*/ 0 w 1232283"/>
                      <a:gd name="connsiteY13" fmla="*/ 403415 h 776350"/>
                      <a:gd name="connsiteX14" fmla="*/ 67083 w 1232283"/>
                      <a:gd name="connsiteY14" fmla="*/ 336332 h 776350"/>
                      <a:gd name="connsiteX15" fmla="*/ 444645 w 1232283"/>
                      <a:gd name="connsiteY15" fmla="*/ 336332 h 776350"/>
                      <a:gd name="connsiteX16" fmla="*/ 459095 w 1232283"/>
                      <a:gd name="connsiteY16" fmla="*/ 339249 h 776350"/>
                      <a:gd name="connsiteX17" fmla="*/ 470168 w 1232283"/>
                      <a:gd name="connsiteY17" fmla="*/ 280996 h 776350"/>
                      <a:gd name="connsiteX18" fmla="*/ 594678 w 1232283"/>
                      <a:gd name="connsiteY18" fmla="*/ 90810 h 776350"/>
                      <a:gd name="connsiteX19" fmla="*/ 1141472 w 1232283"/>
                      <a:gd name="connsiteY19" fmla="*/ 138649 h 7763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232283" h="776350">
                        <a:moveTo>
                          <a:pt x="1057314" y="209266"/>
                        </a:moveTo>
                        <a:cubicBezTo>
                          <a:pt x="958532" y="91542"/>
                          <a:pt x="783019" y="76186"/>
                          <a:pt x="665295" y="174969"/>
                        </a:cubicBezTo>
                        <a:cubicBezTo>
                          <a:pt x="547571" y="273751"/>
                          <a:pt x="532216" y="449263"/>
                          <a:pt x="630998" y="566988"/>
                        </a:cubicBezTo>
                        <a:cubicBezTo>
                          <a:pt x="729780" y="684712"/>
                          <a:pt x="905293" y="700067"/>
                          <a:pt x="1023017" y="601285"/>
                        </a:cubicBezTo>
                        <a:cubicBezTo>
                          <a:pt x="1140741" y="502502"/>
                          <a:pt x="1156096" y="326990"/>
                          <a:pt x="1057314" y="209266"/>
                        </a:cubicBezTo>
                        <a:close/>
                        <a:moveTo>
                          <a:pt x="1141472" y="138649"/>
                        </a:moveTo>
                        <a:cubicBezTo>
                          <a:pt x="1279255" y="302852"/>
                          <a:pt x="1257837" y="547660"/>
                          <a:pt x="1093634" y="685443"/>
                        </a:cubicBezTo>
                        <a:cubicBezTo>
                          <a:pt x="929431" y="823226"/>
                          <a:pt x="687978" y="802101"/>
                          <a:pt x="546840" y="637605"/>
                        </a:cubicBezTo>
                        <a:cubicBezTo>
                          <a:pt x="511555" y="596481"/>
                          <a:pt x="486640" y="550355"/>
                          <a:pt x="471681" y="502147"/>
                        </a:cubicBezTo>
                        <a:lnTo>
                          <a:pt x="466616" y="477365"/>
                        </a:lnTo>
                        <a:lnTo>
                          <a:pt x="444645" y="481801"/>
                        </a:lnTo>
                        <a:lnTo>
                          <a:pt x="67083" y="481801"/>
                        </a:lnTo>
                        <a:cubicBezTo>
                          <a:pt x="30034" y="481801"/>
                          <a:pt x="0" y="451767"/>
                          <a:pt x="0" y="414718"/>
                        </a:cubicBezTo>
                        <a:lnTo>
                          <a:pt x="0" y="403415"/>
                        </a:lnTo>
                        <a:cubicBezTo>
                          <a:pt x="0" y="366366"/>
                          <a:pt x="30034" y="336332"/>
                          <a:pt x="67083" y="336332"/>
                        </a:cubicBezTo>
                        <a:lnTo>
                          <a:pt x="444645" y="336332"/>
                        </a:lnTo>
                        <a:lnTo>
                          <a:pt x="459095" y="339249"/>
                        </a:lnTo>
                        <a:lnTo>
                          <a:pt x="470168" y="280996"/>
                        </a:lnTo>
                        <a:cubicBezTo>
                          <a:pt x="491133" y="209157"/>
                          <a:pt x="533102" y="142479"/>
                          <a:pt x="594678" y="90810"/>
                        </a:cubicBezTo>
                        <a:cubicBezTo>
                          <a:pt x="758881" y="-46972"/>
                          <a:pt x="1003690" y="-25554"/>
                          <a:pt x="1141472" y="138649"/>
                        </a:cubicBezTo>
                        <a:close/>
                      </a:path>
                    </a:pathLst>
                  </a:cu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>
                      <a:defRPr/>
                    </a:pPr>
                    <a:endParaRPr lang="en-US" sz="1350" kern="0" dirty="0">
                      <a:solidFill>
                        <a:prstClr val="white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  <p:sp>
            <p:nvSpPr>
              <p:cNvPr id="125" name="Freeform 124"/>
              <p:cNvSpPr/>
              <p:nvPr/>
            </p:nvSpPr>
            <p:spPr>
              <a:xfrm>
                <a:off x="4766711" y="4181541"/>
                <a:ext cx="227714" cy="223085"/>
              </a:xfrm>
              <a:custGeom>
                <a:avLst/>
                <a:gdLst>
                  <a:gd name="connsiteX0" fmla="*/ 118686 w 245249"/>
                  <a:gd name="connsiteY0" fmla="*/ 244311 h 245090"/>
                  <a:gd name="connsiteX1" fmla="*/ 120628 w 245249"/>
                  <a:gd name="connsiteY1" fmla="*/ 244703 h 245090"/>
                  <a:gd name="connsiteX2" fmla="*/ 118687 w 245249"/>
                  <a:gd name="connsiteY2" fmla="*/ 244620 h 245090"/>
                  <a:gd name="connsiteX3" fmla="*/ 136817 w 245249"/>
                  <a:gd name="connsiteY3" fmla="*/ 244057 h 245090"/>
                  <a:gd name="connsiteX4" fmla="*/ 135075 w 245249"/>
                  <a:gd name="connsiteY4" fmla="*/ 244458 h 245090"/>
                  <a:gd name="connsiteX5" fmla="*/ 132032 w 245249"/>
                  <a:gd name="connsiteY5" fmla="*/ 244611 h 245090"/>
                  <a:gd name="connsiteX6" fmla="*/ 141505 w 245249"/>
                  <a:gd name="connsiteY6" fmla="*/ 242980 h 245090"/>
                  <a:gd name="connsiteX7" fmla="*/ 139316 w 245249"/>
                  <a:gd name="connsiteY7" fmla="*/ 243768 h 245090"/>
                  <a:gd name="connsiteX8" fmla="*/ 136817 w 245249"/>
                  <a:gd name="connsiteY8" fmla="*/ 244057 h 245090"/>
                  <a:gd name="connsiteX9" fmla="*/ 188555 w 245249"/>
                  <a:gd name="connsiteY9" fmla="*/ 225444 h 245090"/>
                  <a:gd name="connsiteX10" fmla="*/ 186371 w 245249"/>
                  <a:gd name="connsiteY10" fmla="*/ 226829 h 245090"/>
                  <a:gd name="connsiteX11" fmla="*/ 184603 w 245249"/>
                  <a:gd name="connsiteY11" fmla="*/ 227465 h 245090"/>
                  <a:gd name="connsiteX12" fmla="*/ 193758 w 245249"/>
                  <a:gd name="connsiteY12" fmla="*/ 222145 h 245090"/>
                  <a:gd name="connsiteX13" fmla="*/ 191062 w 245249"/>
                  <a:gd name="connsiteY13" fmla="*/ 224162 h 245090"/>
                  <a:gd name="connsiteX14" fmla="*/ 188555 w 245249"/>
                  <a:gd name="connsiteY14" fmla="*/ 225444 h 245090"/>
                  <a:gd name="connsiteX15" fmla="*/ 240301 w 245249"/>
                  <a:gd name="connsiteY15" fmla="*/ 156187 h 245090"/>
                  <a:gd name="connsiteX16" fmla="*/ 239582 w 245249"/>
                  <a:gd name="connsiteY16" fmla="*/ 158986 h 245090"/>
                  <a:gd name="connsiteX17" fmla="*/ 238857 w 245249"/>
                  <a:gd name="connsiteY17" fmla="*/ 160966 h 245090"/>
                  <a:gd name="connsiteX18" fmla="*/ 242913 w 245249"/>
                  <a:gd name="connsiteY18" fmla="*/ 145202 h 245090"/>
                  <a:gd name="connsiteX19" fmla="*/ 242601 w 245249"/>
                  <a:gd name="connsiteY19" fmla="*/ 147242 h 245090"/>
                  <a:gd name="connsiteX20" fmla="*/ 241624 w 245249"/>
                  <a:gd name="connsiteY20" fmla="*/ 151042 h 245090"/>
                  <a:gd name="connsiteX21" fmla="*/ 244476 w 245249"/>
                  <a:gd name="connsiteY21" fmla="*/ 134723 h 245090"/>
                  <a:gd name="connsiteX22" fmla="*/ 244458 w 245249"/>
                  <a:gd name="connsiteY22" fmla="*/ 135075 h 245090"/>
                  <a:gd name="connsiteX23" fmla="*/ 243986 w 245249"/>
                  <a:gd name="connsiteY23" fmla="*/ 138166 h 245090"/>
                  <a:gd name="connsiteX24" fmla="*/ 125807 w 245249"/>
                  <a:gd name="connsiteY24" fmla="*/ 134551 h 245090"/>
                  <a:gd name="connsiteX25" fmla="*/ 205904 w 245249"/>
                  <a:gd name="connsiteY25" fmla="*/ 212595 h 245090"/>
                  <a:gd name="connsiteX26" fmla="*/ 179536 w 245249"/>
                  <a:gd name="connsiteY26" fmla="*/ 229289 h 245090"/>
                  <a:gd name="connsiteX27" fmla="*/ 184603 w 245249"/>
                  <a:gd name="connsiteY27" fmla="*/ 227465 h 245090"/>
                  <a:gd name="connsiteX28" fmla="*/ 173230 w 245249"/>
                  <a:gd name="connsiteY28" fmla="*/ 233282 h 245090"/>
                  <a:gd name="connsiteX29" fmla="*/ 169503 w 245249"/>
                  <a:gd name="connsiteY29" fmla="*/ 235641 h 245090"/>
                  <a:gd name="connsiteX30" fmla="*/ 167972 w 245249"/>
                  <a:gd name="connsiteY30" fmla="*/ 235971 h 245090"/>
                  <a:gd name="connsiteX31" fmla="*/ 164681 w 245249"/>
                  <a:gd name="connsiteY31" fmla="*/ 237654 h 245090"/>
                  <a:gd name="connsiteX32" fmla="*/ 141505 w 245249"/>
                  <a:gd name="connsiteY32" fmla="*/ 242980 h 245090"/>
                  <a:gd name="connsiteX33" fmla="*/ 150567 w 245249"/>
                  <a:gd name="connsiteY33" fmla="*/ 239718 h 245090"/>
                  <a:gd name="connsiteX34" fmla="*/ 126847 w 245249"/>
                  <a:gd name="connsiteY34" fmla="*/ 244824 h 245090"/>
                  <a:gd name="connsiteX35" fmla="*/ 131990 w 245249"/>
                  <a:gd name="connsiteY35" fmla="*/ 244613 h 245090"/>
                  <a:gd name="connsiteX36" fmla="*/ 126552 w 245249"/>
                  <a:gd name="connsiteY36" fmla="*/ 244888 h 245090"/>
                  <a:gd name="connsiteX37" fmla="*/ 125807 w 245249"/>
                  <a:gd name="connsiteY37" fmla="*/ 245048 h 245090"/>
                  <a:gd name="connsiteX38" fmla="*/ 125807 w 245249"/>
                  <a:gd name="connsiteY38" fmla="*/ 244926 h 245090"/>
                  <a:gd name="connsiteX39" fmla="*/ 122545 w 245249"/>
                  <a:gd name="connsiteY39" fmla="*/ 245090 h 245090"/>
                  <a:gd name="connsiteX40" fmla="*/ 120628 w 245249"/>
                  <a:gd name="connsiteY40" fmla="*/ 244703 h 245090"/>
                  <a:gd name="connsiteX41" fmla="*/ 125122 w 245249"/>
                  <a:gd name="connsiteY41" fmla="*/ 244895 h 245090"/>
                  <a:gd name="connsiteX42" fmla="*/ 125807 w 245249"/>
                  <a:gd name="connsiteY42" fmla="*/ 244867 h 245090"/>
                  <a:gd name="connsiteX43" fmla="*/ 213051 w 245249"/>
                  <a:gd name="connsiteY43" fmla="*/ 39357 h 245090"/>
                  <a:gd name="connsiteX44" fmla="*/ 245110 w 245249"/>
                  <a:gd name="connsiteY44" fmla="*/ 127439 h 245090"/>
                  <a:gd name="connsiteX45" fmla="*/ 235459 w 245249"/>
                  <a:gd name="connsiteY45" fmla="*/ 170208 h 245090"/>
                  <a:gd name="connsiteX46" fmla="*/ 235724 w 245249"/>
                  <a:gd name="connsiteY46" fmla="*/ 169525 h 245090"/>
                  <a:gd name="connsiteX47" fmla="*/ 235461 w 245249"/>
                  <a:gd name="connsiteY47" fmla="*/ 170245 h 245090"/>
                  <a:gd name="connsiteX48" fmla="*/ 235441 w 245249"/>
                  <a:gd name="connsiteY48" fmla="*/ 170287 h 245090"/>
                  <a:gd name="connsiteX49" fmla="*/ 235429 w 245249"/>
                  <a:gd name="connsiteY49" fmla="*/ 170339 h 245090"/>
                  <a:gd name="connsiteX50" fmla="*/ 235375 w 245249"/>
                  <a:gd name="connsiteY50" fmla="*/ 170424 h 245090"/>
                  <a:gd name="connsiteX51" fmla="*/ 235374 w 245249"/>
                  <a:gd name="connsiteY51" fmla="*/ 170425 h 245090"/>
                  <a:gd name="connsiteX52" fmla="*/ 235374 w 245249"/>
                  <a:gd name="connsiteY52" fmla="*/ 170424 h 245090"/>
                  <a:gd name="connsiteX53" fmla="*/ 212692 w 245249"/>
                  <a:gd name="connsiteY53" fmla="*/ 205879 h 245090"/>
                  <a:gd name="connsiteX54" fmla="*/ 129373 w 245249"/>
                  <a:gd name="connsiteY54" fmla="*/ 120223 h 245090"/>
                  <a:gd name="connsiteX55" fmla="*/ 206185 w 245249"/>
                  <a:gd name="connsiteY55" fmla="*/ 33154 h 245090"/>
                  <a:gd name="connsiteX56" fmla="*/ 209198 w 245249"/>
                  <a:gd name="connsiteY56" fmla="*/ 35892 h 245090"/>
                  <a:gd name="connsiteX57" fmla="*/ 209830 w 245249"/>
                  <a:gd name="connsiteY57" fmla="*/ 36588 h 245090"/>
                  <a:gd name="connsiteX58" fmla="*/ 122545 w 245249"/>
                  <a:gd name="connsiteY58" fmla="*/ 0 h 245090"/>
                  <a:gd name="connsiteX59" fmla="*/ 200496 w 245249"/>
                  <a:gd name="connsiteY59" fmla="*/ 27983 h 245090"/>
                  <a:gd name="connsiteX60" fmla="*/ 205941 w 245249"/>
                  <a:gd name="connsiteY60" fmla="*/ 32932 h 245090"/>
                  <a:gd name="connsiteX61" fmla="*/ 118546 w 245249"/>
                  <a:gd name="connsiteY61" fmla="*/ 118869 h 245090"/>
                  <a:gd name="connsiteX62" fmla="*/ 118686 w 245249"/>
                  <a:gd name="connsiteY62" fmla="*/ 244311 h 245090"/>
                  <a:gd name="connsiteX63" fmla="*/ 74845 w 245249"/>
                  <a:gd name="connsiteY63" fmla="*/ 235460 h 245090"/>
                  <a:gd name="connsiteX64" fmla="*/ 0 w 245249"/>
                  <a:gd name="connsiteY64" fmla="*/ 122545 h 245090"/>
                  <a:gd name="connsiteX65" fmla="*/ 122545 w 245249"/>
                  <a:gd name="connsiteY65" fmla="*/ 0 h 245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245249" h="245090">
                    <a:moveTo>
                      <a:pt x="118686" y="244311"/>
                    </a:moveTo>
                    <a:lnTo>
                      <a:pt x="120628" y="244703"/>
                    </a:lnTo>
                    <a:lnTo>
                      <a:pt x="118687" y="244620"/>
                    </a:lnTo>
                    <a:close/>
                    <a:moveTo>
                      <a:pt x="136817" y="244057"/>
                    </a:moveTo>
                    <a:lnTo>
                      <a:pt x="135075" y="244458"/>
                    </a:lnTo>
                    <a:lnTo>
                      <a:pt x="132032" y="244611"/>
                    </a:lnTo>
                    <a:close/>
                    <a:moveTo>
                      <a:pt x="141505" y="242980"/>
                    </a:moveTo>
                    <a:lnTo>
                      <a:pt x="139316" y="243768"/>
                    </a:lnTo>
                    <a:lnTo>
                      <a:pt x="136817" y="244057"/>
                    </a:lnTo>
                    <a:close/>
                    <a:moveTo>
                      <a:pt x="188555" y="225444"/>
                    </a:moveTo>
                    <a:lnTo>
                      <a:pt x="186371" y="226829"/>
                    </a:lnTo>
                    <a:lnTo>
                      <a:pt x="184603" y="227465"/>
                    </a:lnTo>
                    <a:close/>
                    <a:moveTo>
                      <a:pt x="193758" y="222145"/>
                    </a:moveTo>
                    <a:lnTo>
                      <a:pt x="191062" y="224162"/>
                    </a:lnTo>
                    <a:lnTo>
                      <a:pt x="188555" y="225444"/>
                    </a:lnTo>
                    <a:close/>
                    <a:moveTo>
                      <a:pt x="240301" y="156187"/>
                    </a:moveTo>
                    <a:lnTo>
                      <a:pt x="239582" y="158986"/>
                    </a:lnTo>
                    <a:lnTo>
                      <a:pt x="238857" y="160966"/>
                    </a:lnTo>
                    <a:close/>
                    <a:moveTo>
                      <a:pt x="242913" y="145202"/>
                    </a:moveTo>
                    <a:lnTo>
                      <a:pt x="242601" y="147242"/>
                    </a:lnTo>
                    <a:lnTo>
                      <a:pt x="241624" y="151042"/>
                    </a:lnTo>
                    <a:close/>
                    <a:moveTo>
                      <a:pt x="244476" y="134723"/>
                    </a:moveTo>
                    <a:lnTo>
                      <a:pt x="244458" y="135075"/>
                    </a:lnTo>
                    <a:lnTo>
                      <a:pt x="243986" y="138166"/>
                    </a:lnTo>
                    <a:close/>
                    <a:moveTo>
                      <a:pt x="125807" y="134551"/>
                    </a:moveTo>
                    <a:lnTo>
                      <a:pt x="205904" y="212595"/>
                    </a:lnTo>
                    <a:lnTo>
                      <a:pt x="179536" y="229289"/>
                    </a:lnTo>
                    <a:lnTo>
                      <a:pt x="184603" y="227465"/>
                    </a:lnTo>
                    <a:lnTo>
                      <a:pt x="173230" y="233282"/>
                    </a:lnTo>
                    <a:lnTo>
                      <a:pt x="169503" y="235641"/>
                    </a:lnTo>
                    <a:lnTo>
                      <a:pt x="167972" y="235971"/>
                    </a:lnTo>
                    <a:lnTo>
                      <a:pt x="164681" y="237654"/>
                    </a:lnTo>
                    <a:lnTo>
                      <a:pt x="141505" y="242980"/>
                    </a:lnTo>
                    <a:lnTo>
                      <a:pt x="150567" y="239718"/>
                    </a:lnTo>
                    <a:lnTo>
                      <a:pt x="126847" y="244824"/>
                    </a:lnTo>
                    <a:lnTo>
                      <a:pt x="131990" y="244613"/>
                    </a:lnTo>
                    <a:lnTo>
                      <a:pt x="126552" y="244888"/>
                    </a:lnTo>
                    <a:lnTo>
                      <a:pt x="125807" y="245048"/>
                    </a:lnTo>
                    <a:lnTo>
                      <a:pt x="125807" y="244926"/>
                    </a:lnTo>
                    <a:lnTo>
                      <a:pt x="122545" y="245090"/>
                    </a:lnTo>
                    <a:lnTo>
                      <a:pt x="120628" y="244703"/>
                    </a:lnTo>
                    <a:lnTo>
                      <a:pt x="125122" y="244895"/>
                    </a:lnTo>
                    <a:lnTo>
                      <a:pt x="125807" y="244867"/>
                    </a:lnTo>
                    <a:close/>
                    <a:moveTo>
                      <a:pt x="213051" y="39357"/>
                    </a:moveTo>
                    <a:cubicBezTo>
                      <a:pt x="237207" y="65926"/>
                      <a:pt x="246532" y="97487"/>
                      <a:pt x="245110" y="127439"/>
                    </a:cubicBezTo>
                    <a:lnTo>
                      <a:pt x="235459" y="170208"/>
                    </a:lnTo>
                    <a:lnTo>
                      <a:pt x="235724" y="169525"/>
                    </a:lnTo>
                    <a:lnTo>
                      <a:pt x="235461" y="170245"/>
                    </a:lnTo>
                    <a:lnTo>
                      <a:pt x="235441" y="170287"/>
                    </a:lnTo>
                    <a:lnTo>
                      <a:pt x="235429" y="170339"/>
                    </a:lnTo>
                    <a:lnTo>
                      <a:pt x="235375" y="170424"/>
                    </a:lnTo>
                    <a:lnTo>
                      <a:pt x="235374" y="170425"/>
                    </a:lnTo>
                    <a:lnTo>
                      <a:pt x="235374" y="170424"/>
                    </a:lnTo>
                    <a:lnTo>
                      <a:pt x="212692" y="205879"/>
                    </a:lnTo>
                    <a:lnTo>
                      <a:pt x="129373" y="120223"/>
                    </a:lnTo>
                    <a:close/>
                    <a:moveTo>
                      <a:pt x="206185" y="33154"/>
                    </a:moveTo>
                    <a:lnTo>
                      <a:pt x="209198" y="35892"/>
                    </a:lnTo>
                    <a:lnTo>
                      <a:pt x="209830" y="36588"/>
                    </a:lnTo>
                    <a:close/>
                    <a:moveTo>
                      <a:pt x="122545" y="0"/>
                    </a:moveTo>
                    <a:cubicBezTo>
                      <a:pt x="152156" y="0"/>
                      <a:pt x="179313" y="10501"/>
                      <a:pt x="200496" y="27983"/>
                    </a:cubicBezTo>
                    <a:lnTo>
                      <a:pt x="205941" y="32932"/>
                    </a:lnTo>
                    <a:lnTo>
                      <a:pt x="118546" y="118869"/>
                    </a:lnTo>
                    <a:lnTo>
                      <a:pt x="118686" y="244311"/>
                    </a:lnTo>
                    <a:lnTo>
                      <a:pt x="74845" y="235460"/>
                    </a:lnTo>
                    <a:cubicBezTo>
                      <a:pt x="30862" y="216857"/>
                      <a:pt x="0" y="173305"/>
                      <a:pt x="0" y="122545"/>
                    </a:cubicBezTo>
                    <a:cubicBezTo>
                      <a:pt x="0" y="54865"/>
                      <a:pt x="54865" y="0"/>
                      <a:pt x="12254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en-US" sz="1200" ker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" name="Freeform 102"/>
              <p:cNvSpPr/>
              <p:nvPr/>
            </p:nvSpPr>
            <p:spPr>
              <a:xfrm flipH="1">
                <a:off x="3902377" y="4987997"/>
                <a:ext cx="225424" cy="262233"/>
              </a:xfrm>
              <a:custGeom>
                <a:avLst/>
                <a:gdLst>
                  <a:gd name="connsiteX0" fmla="*/ 699292 w 2032983"/>
                  <a:gd name="connsiteY0" fmla="*/ 790084 h 2412470"/>
                  <a:gd name="connsiteX1" fmla="*/ 775544 w 2032983"/>
                  <a:gd name="connsiteY1" fmla="*/ 873268 h 2412470"/>
                  <a:gd name="connsiteX2" fmla="*/ 912131 w 2032983"/>
                  <a:gd name="connsiteY2" fmla="*/ 876349 h 2412470"/>
                  <a:gd name="connsiteX3" fmla="*/ 932670 w 2032983"/>
                  <a:gd name="connsiteY3" fmla="*/ 896888 h 2412470"/>
                  <a:gd name="connsiteX4" fmla="*/ 935751 w 2032983"/>
                  <a:gd name="connsiteY4" fmla="*/ 1042719 h 2412470"/>
                  <a:gd name="connsiteX5" fmla="*/ 932670 w 2032983"/>
                  <a:gd name="connsiteY5" fmla="*/ 1190602 h 2412470"/>
                  <a:gd name="connsiteX6" fmla="*/ 932670 w 2032983"/>
                  <a:gd name="connsiteY6" fmla="*/ 1330269 h 2412470"/>
                  <a:gd name="connsiteX7" fmla="*/ 912131 w 2032983"/>
                  <a:gd name="connsiteY7" fmla="*/ 1350808 h 2412470"/>
                  <a:gd name="connsiteX8" fmla="*/ 775544 w 2032983"/>
                  <a:gd name="connsiteY8" fmla="*/ 1344648 h 2412470"/>
                  <a:gd name="connsiteX9" fmla="*/ 615338 w 2032983"/>
                  <a:gd name="connsiteY9" fmla="*/ 1347729 h 2412470"/>
                  <a:gd name="connsiteX10" fmla="*/ 472588 w 2032983"/>
                  <a:gd name="connsiteY10" fmla="*/ 1350808 h 2412470"/>
                  <a:gd name="connsiteX11" fmla="*/ 452050 w 2032983"/>
                  <a:gd name="connsiteY11" fmla="*/ 1330269 h 2412470"/>
                  <a:gd name="connsiteX12" fmla="*/ 452050 w 2032983"/>
                  <a:gd name="connsiteY12" fmla="*/ 1165955 h 2412470"/>
                  <a:gd name="connsiteX13" fmla="*/ 455131 w 2032983"/>
                  <a:gd name="connsiteY13" fmla="*/ 1042719 h 2412470"/>
                  <a:gd name="connsiteX14" fmla="*/ 452050 w 2032983"/>
                  <a:gd name="connsiteY14" fmla="*/ 896888 h 2412470"/>
                  <a:gd name="connsiteX15" fmla="*/ 472588 w 2032983"/>
                  <a:gd name="connsiteY15" fmla="*/ 876349 h 2412470"/>
                  <a:gd name="connsiteX16" fmla="*/ 609176 w 2032983"/>
                  <a:gd name="connsiteY16" fmla="*/ 873268 h 2412470"/>
                  <a:gd name="connsiteX17" fmla="*/ 699292 w 2032983"/>
                  <a:gd name="connsiteY17" fmla="*/ 790084 h 2412470"/>
                  <a:gd name="connsiteX18" fmla="*/ 1373906 w 2032983"/>
                  <a:gd name="connsiteY18" fmla="*/ 789516 h 2412470"/>
                  <a:gd name="connsiteX19" fmla="*/ 1477324 w 2032983"/>
                  <a:gd name="connsiteY19" fmla="*/ 794959 h 2412470"/>
                  <a:gd name="connsiteX20" fmla="*/ 1497864 w 2032983"/>
                  <a:gd name="connsiteY20" fmla="*/ 815497 h 2412470"/>
                  <a:gd name="connsiteX21" fmla="*/ 1500943 w 2032983"/>
                  <a:gd name="connsiteY21" fmla="*/ 952085 h 2412470"/>
                  <a:gd name="connsiteX22" fmla="*/ 1496014 w 2032983"/>
                  <a:gd name="connsiteY22" fmla="*/ 1108595 h 2412470"/>
                  <a:gd name="connsiteX23" fmla="*/ 1497864 w 2032983"/>
                  <a:gd name="connsiteY23" fmla="*/ 1255040 h 2412470"/>
                  <a:gd name="connsiteX24" fmla="*/ 1477324 w 2032983"/>
                  <a:gd name="connsiteY24" fmla="*/ 1275579 h 2412470"/>
                  <a:gd name="connsiteX25" fmla="*/ 1340119 w 2032983"/>
                  <a:gd name="connsiteY25" fmla="*/ 1272498 h 2412470"/>
                  <a:gd name="connsiteX26" fmla="*/ 1173751 w 2032983"/>
                  <a:gd name="connsiteY26" fmla="*/ 1275579 h 2412470"/>
                  <a:gd name="connsiteX27" fmla="*/ 1043945 w 2032983"/>
                  <a:gd name="connsiteY27" fmla="*/ 1275579 h 2412470"/>
                  <a:gd name="connsiteX28" fmla="*/ 1023404 w 2032983"/>
                  <a:gd name="connsiteY28" fmla="*/ 1255040 h 2412470"/>
                  <a:gd name="connsiteX29" fmla="*/ 1034495 w 2032983"/>
                  <a:gd name="connsiteY29" fmla="*/ 1093806 h 2412470"/>
                  <a:gd name="connsiteX30" fmla="*/ 1026483 w 2032983"/>
                  <a:gd name="connsiteY30" fmla="*/ 953318 h 2412470"/>
                  <a:gd name="connsiteX31" fmla="*/ 1023404 w 2032983"/>
                  <a:gd name="connsiteY31" fmla="*/ 815497 h 2412470"/>
                  <a:gd name="connsiteX32" fmla="*/ 1043945 w 2032983"/>
                  <a:gd name="connsiteY32" fmla="*/ 794959 h 2412470"/>
                  <a:gd name="connsiteX33" fmla="*/ 1175909 w 2032983"/>
                  <a:gd name="connsiteY33" fmla="*/ 793418 h 2412470"/>
                  <a:gd name="connsiteX34" fmla="*/ 1373906 w 2032983"/>
                  <a:gd name="connsiteY34" fmla="*/ 789516 h 2412470"/>
                  <a:gd name="connsiteX35" fmla="*/ 622908 w 2032983"/>
                  <a:gd name="connsiteY35" fmla="*/ 293010 h 2412470"/>
                  <a:gd name="connsiteX36" fmla="*/ 723073 w 2032983"/>
                  <a:gd name="connsiteY36" fmla="*/ 294597 h 2412470"/>
                  <a:gd name="connsiteX37" fmla="*/ 846309 w 2032983"/>
                  <a:gd name="connsiteY37" fmla="*/ 297678 h 2412470"/>
                  <a:gd name="connsiteX38" fmla="*/ 992141 w 2032983"/>
                  <a:gd name="connsiteY38" fmla="*/ 294599 h 2412470"/>
                  <a:gd name="connsiteX39" fmla="*/ 1012679 w 2032983"/>
                  <a:gd name="connsiteY39" fmla="*/ 315138 h 2412470"/>
                  <a:gd name="connsiteX40" fmla="*/ 1015760 w 2032983"/>
                  <a:gd name="connsiteY40" fmla="*/ 451726 h 2412470"/>
                  <a:gd name="connsiteX41" fmla="*/ 1015760 w 2032983"/>
                  <a:gd name="connsiteY41" fmla="*/ 618093 h 2412470"/>
                  <a:gd name="connsiteX42" fmla="*/ 1012679 w 2032983"/>
                  <a:gd name="connsiteY42" fmla="*/ 754679 h 2412470"/>
                  <a:gd name="connsiteX43" fmla="*/ 992141 w 2032983"/>
                  <a:gd name="connsiteY43" fmla="*/ 775220 h 2412470"/>
                  <a:gd name="connsiteX44" fmla="*/ 858632 w 2032983"/>
                  <a:gd name="connsiteY44" fmla="*/ 775220 h 2412470"/>
                  <a:gd name="connsiteX45" fmla="*/ 687642 w 2032983"/>
                  <a:gd name="connsiteY45" fmla="*/ 775220 h 2412470"/>
                  <a:gd name="connsiteX46" fmla="*/ 558759 w 2032983"/>
                  <a:gd name="connsiteY46" fmla="*/ 775220 h 2412470"/>
                  <a:gd name="connsiteX47" fmla="*/ 538221 w 2032983"/>
                  <a:gd name="connsiteY47" fmla="*/ 754679 h 2412470"/>
                  <a:gd name="connsiteX48" fmla="*/ 544381 w 2032983"/>
                  <a:gd name="connsiteY48" fmla="*/ 618093 h 2412470"/>
                  <a:gd name="connsiteX49" fmla="*/ 541299 w 2032983"/>
                  <a:gd name="connsiteY49" fmla="*/ 457886 h 2412470"/>
                  <a:gd name="connsiteX50" fmla="*/ 538221 w 2032983"/>
                  <a:gd name="connsiteY50" fmla="*/ 315138 h 2412470"/>
                  <a:gd name="connsiteX51" fmla="*/ 558759 w 2032983"/>
                  <a:gd name="connsiteY51" fmla="*/ 294599 h 2412470"/>
                  <a:gd name="connsiteX52" fmla="*/ 590692 w 2032983"/>
                  <a:gd name="connsiteY52" fmla="*/ 293082 h 2412470"/>
                  <a:gd name="connsiteX53" fmla="*/ 622908 w 2032983"/>
                  <a:gd name="connsiteY53" fmla="*/ 293010 h 2412470"/>
                  <a:gd name="connsiteX54" fmla="*/ 1289047 w 2032983"/>
                  <a:gd name="connsiteY54" fmla="*/ 206503 h 2412470"/>
                  <a:gd name="connsiteX55" fmla="*/ 1360369 w 2032983"/>
                  <a:gd name="connsiteY55" fmla="*/ 292151 h 2412470"/>
                  <a:gd name="connsiteX56" fmla="*/ 1506815 w 2032983"/>
                  <a:gd name="connsiteY56" fmla="*/ 290303 h 2412470"/>
                  <a:gd name="connsiteX57" fmla="*/ 1527353 w 2032983"/>
                  <a:gd name="connsiteY57" fmla="*/ 310842 h 2412470"/>
                  <a:gd name="connsiteX58" fmla="*/ 1528894 w 2032983"/>
                  <a:gd name="connsiteY58" fmla="*/ 432026 h 2412470"/>
                  <a:gd name="connsiteX59" fmla="*/ 1528894 w 2032983"/>
                  <a:gd name="connsiteY59" fmla="*/ 606096 h 2412470"/>
                  <a:gd name="connsiteX60" fmla="*/ 1527353 w 2032983"/>
                  <a:gd name="connsiteY60" fmla="*/ 744223 h 2412470"/>
                  <a:gd name="connsiteX61" fmla="*/ 1506815 w 2032983"/>
                  <a:gd name="connsiteY61" fmla="*/ 764761 h 2412470"/>
                  <a:gd name="connsiteX62" fmla="*/ 1359445 w 2032983"/>
                  <a:gd name="connsiteY62" fmla="*/ 750591 h 2412470"/>
                  <a:gd name="connsiteX63" fmla="*/ 1194308 w 2032983"/>
                  <a:gd name="connsiteY63" fmla="*/ 760142 h 2412470"/>
                  <a:gd name="connsiteX64" fmla="*/ 1067271 w 2032983"/>
                  <a:gd name="connsiteY64" fmla="*/ 764761 h 2412470"/>
                  <a:gd name="connsiteX65" fmla="*/ 1046733 w 2032983"/>
                  <a:gd name="connsiteY65" fmla="*/ 744223 h 2412470"/>
                  <a:gd name="connsiteX66" fmla="*/ 1046733 w 2032983"/>
                  <a:gd name="connsiteY66" fmla="*/ 632284 h 2412470"/>
                  <a:gd name="connsiteX67" fmla="*/ 1048271 w 2032983"/>
                  <a:gd name="connsiteY67" fmla="*/ 441267 h 2412470"/>
                  <a:gd name="connsiteX68" fmla="*/ 1046733 w 2032983"/>
                  <a:gd name="connsiteY68" fmla="*/ 310842 h 2412470"/>
                  <a:gd name="connsiteX69" fmla="*/ 1067271 w 2032983"/>
                  <a:gd name="connsiteY69" fmla="*/ 290303 h 2412470"/>
                  <a:gd name="connsiteX70" fmla="*/ 1203859 w 2032983"/>
                  <a:gd name="connsiteY70" fmla="*/ 287222 h 2412470"/>
                  <a:gd name="connsiteX71" fmla="*/ 1289047 w 2032983"/>
                  <a:gd name="connsiteY71" fmla="*/ 206503 h 2412470"/>
                  <a:gd name="connsiteX72" fmla="*/ 1075456 w 2032983"/>
                  <a:gd name="connsiteY72" fmla="*/ 149 h 2412470"/>
                  <a:gd name="connsiteX73" fmla="*/ 197386 w 2032983"/>
                  <a:gd name="connsiteY73" fmla="*/ 699567 h 2412470"/>
                  <a:gd name="connsiteX74" fmla="*/ 211712 w 2032983"/>
                  <a:gd name="connsiteY74" fmla="*/ 876405 h 2412470"/>
                  <a:gd name="connsiteX75" fmla="*/ 11773 w 2032983"/>
                  <a:gd name="connsiteY75" fmla="*/ 1158439 h 2412470"/>
                  <a:gd name="connsiteX76" fmla="*/ 155064 w 2032983"/>
                  <a:gd name="connsiteY76" fmla="*/ 1257730 h 2412470"/>
                  <a:gd name="connsiteX77" fmla="*/ 126183 w 2032983"/>
                  <a:gd name="connsiteY77" fmla="*/ 1381317 h 2412470"/>
                  <a:gd name="connsiteX78" fmla="*/ 190608 w 2032983"/>
                  <a:gd name="connsiteY78" fmla="*/ 1493285 h 2412470"/>
                  <a:gd name="connsiteX79" fmla="*/ 187274 w 2032983"/>
                  <a:gd name="connsiteY79" fmla="*/ 1659288 h 2412470"/>
                  <a:gd name="connsiteX80" fmla="*/ 206160 w 2032983"/>
                  <a:gd name="connsiteY80" fmla="*/ 1775319 h 2412470"/>
                  <a:gd name="connsiteX81" fmla="*/ 285914 w 2032983"/>
                  <a:gd name="connsiteY81" fmla="*/ 1929961 h 2412470"/>
                  <a:gd name="connsiteX82" fmla="*/ 565704 w 2032983"/>
                  <a:gd name="connsiteY82" fmla="*/ 1946322 h 2412470"/>
                  <a:gd name="connsiteX83" fmla="*/ 711744 w 2032983"/>
                  <a:gd name="connsiteY83" fmla="*/ 2057255 h 2412470"/>
                  <a:gd name="connsiteX84" fmla="*/ 760661 w 2032983"/>
                  <a:gd name="connsiteY84" fmla="*/ 2342324 h 2412470"/>
                  <a:gd name="connsiteX85" fmla="*/ 885938 w 2032983"/>
                  <a:gd name="connsiteY85" fmla="*/ 2397635 h 2412470"/>
                  <a:gd name="connsiteX86" fmla="*/ 1673393 w 2032983"/>
                  <a:gd name="connsiteY86" fmla="*/ 2298358 h 2412470"/>
                  <a:gd name="connsiteX87" fmla="*/ 1623832 w 2032983"/>
                  <a:gd name="connsiteY87" fmla="*/ 1623328 h 2412470"/>
                  <a:gd name="connsiteX88" fmla="*/ 1961830 w 2032983"/>
                  <a:gd name="connsiteY88" fmla="*/ 486304 h 2412470"/>
                  <a:gd name="connsiteX89" fmla="*/ 1075456 w 2032983"/>
                  <a:gd name="connsiteY89" fmla="*/ 149 h 2412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2032983" h="2412470">
                    <a:moveTo>
                      <a:pt x="699292" y="790084"/>
                    </a:moveTo>
                    <a:cubicBezTo>
                      <a:pt x="738829" y="794706"/>
                      <a:pt x="776057" y="827055"/>
                      <a:pt x="775544" y="873268"/>
                    </a:cubicBezTo>
                    <a:lnTo>
                      <a:pt x="912131" y="876349"/>
                    </a:lnTo>
                    <a:cubicBezTo>
                      <a:pt x="923475" y="876349"/>
                      <a:pt x="932670" y="885544"/>
                      <a:pt x="932670" y="896888"/>
                    </a:cubicBezTo>
                    <a:cubicBezTo>
                      <a:pt x="933697" y="945498"/>
                      <a:pt x="934724" y="994109"/>
                      <a:pt x="935751" y="1042719"/>
                    </a:cubicBezTo>
                    <a:cubicBezTo>
                      <a:pt x="822272" y="1052134"/>
                      <a:pt x="788382" y="1170405"/>
                      <a:pt x="932670" y="1190602"/>
                    </a:cubicBezTo>
                    <a:cubicBezTo>
                      <a:pt x="932156" y="1238527"/>
                      <a:pt x="936606" y="1301001"/>
                      <a:pt x="932670" y="1330269"/>
                    </a:cubicBezTo>
                    <a:cubicBezTo>
                      <a:pt x="932670" y="1341612"/>
                      <a:pt x="923475" y="1350808"/>
                      <a:pt x="912131" y="1350808"/>
                    </a:cubicBezTo>
                    <a:lnTo>
                      <a:pt x="775544" y="1344648"/>
                    </a:lnTo>
                    <a:cubicBezTo>
                      <a:pt x="779652" y="1473019"/>
                      <a:pt x="611230" y="1465830"/>
                      <a:pt x="615338" y="1347729"/>
                    </a:cubicBezTo>
                    <a:lnTo>
                      <a:pt x="472588" y="1350808"/>
                    </a:lnTo>
                    <a:cubicBezTo>
                      <a:pt x="461245" y="1350808"/>
                      <a:pt x="452050" y="1341612"/>
                      <a:pt x="452050" y="1330269"/>
                    </a:cubicBezTo>
                    <a:cubicBezTo>
                      <a:pt x="448625" y="1299460"/>
                      <a:pt x="451534" y="1213881"/>
                      <a:pt x="452050" y="1165955"/>
                    </a:cubicBezTo>
                    <a:cubicBezTo>
                      <a:pt x="563475" y="1167324"/>
                      <a:pt x="581448" y="1047510"/>
                      <a:pt x="455131" y="1042719"/>
                    </a:cubicBezTo>
                    <a:lnTo>
                      <a:pt x="452050" y="896888"/>
                    </a:lnTo>
                    <a:cubicBezTo>
                      <a:pt x="452050" y="885544"/>
                      <a:pt x="461245" y="876349"/>
                      <a:pt x="472588" y="876349"/>
                    </a:cubicBezTo>
                    <a:lnTo>
                      <a:pt x="609176" y="873268"/>
                    </a:lnTo>
                    <a:cubicBezTo>
                      <a:pt x="617906" y="808569"/>
                      <a:pt x="659753" y="785462"/>
                      <a:pt x="699292" y="790084"/>
                    </a:cubicBezTo>
                    <a:close/>
                    <a:moveTo>
                      <a:pt x="1373906" y="789516"/>
                    </a:moveTo>
                    <a:cubicBezTo>
                      <a:pt x="1412656" y="790133"/>
                      <a:pt x="1438573" y="794342"/>
                      <a:pt x="1477324" y="794959"/>
                    </a:cubicBezTo>
                    <a:cubicBezTo>
                      <a:pt x="1488667" y="794959"/>
                      <a:pt x="1497864" y="804154"/>
                      <a:pt x="1497864" y="815497"/>
                    </a:cubicBezTo>
                    <a:lnTo>
                      <a:pt x="1500943" y="952085"/>
                    </a:lnTo>
                    <a:cubicBezTo>
                      <a:pt x="1630342" y="969545"/>
                      <a:pt x="1588442" y="1109622"/>
                      <a:pt x="1496014" y="1108595"/>
                    </a:cubicBezTo>
                    <a:lnTo>
                      <a:pt x="1497864" y="1255040"/>
                    </a:lnTo>
                    <a:cubicBezTo>
                      <a:pt x="1497864" y="1266384"/>
                      <a:pt x="1488667" y="1275579"/>
                      <a:pt x="1477324" y="1275579"/>
                    </a:cubicBezTo>
                    <a:cubicBezTo>
                      <a:pt x="1428713" y="1276606"/>
                      <a:pt x="1388727" y="1271471"/>
                      <a:pt x="1340119" y="1272498"/>
                    </a:cubicBezTo>
                    <a:cubicBezTo>
                      <a:pt x="1330704" y="1159019"/>
                      <a:pt x="1193948" y="1131291"/>
                      <a:pt x="1173751" y="1275579"/>
                    </a:cubicBezTo>
                    <a:cubicBezTo>
                      <a:pt x="1125826" y="1275066"/>
                      <a:pt x="1073211" y="1279515"/>
                      <a:pt x="1043945" y="1275579"/>
                    </a:cubicBezTo>
                    <a:cubicBezTo>
                      <a:pt x="1032599" y="1275579"/>
                      <a:pt x="1023404" y="1266384"/>
                      <a:pt x="1023404" y="1255040"/>
                    </a:cubicBezTo>
                    <a:lnTo>
                      <a:pt x="1034495" y="1093806"/>
                    </a:lnTo>
                    <a:cubicBezTo>
                      <a:pt x="906123" y="1097914"/>
                      <a:pt x="908381" y="949210"/>
                      <a:pt x="1026483" y="953318"/>
                    </a:cubicBezTo>
                    <a:lnTo>
                      <a:pt x="1023404" y="815497"/>
                    </a:lnTo>
                    <a:cubicBezTo>
                      <a:pt x="1023404" y="804154"/>
                      <a:pt x="1032599" y="794959"/>
                      <a:pt x="1043945" y="794959"/>
                    </a:cubicBezTo>
                    <a:cubicBezTo>
                      <a:pt x="1074754" y="791536"/>
                      <a:pt x="1127984" y="792904"/>
                      <a:pt x="1175909" y="793418"/>
                    </a:cubicBezTo>
                    <a:cubicBezTo>
                      <a:pt x="1174540" y="904843"/>
                      <a:pt x="1369112" y="915834"/>
                      <a:pt x="1373906" y="789516"/>
                    </a:cubicBezTo>
                    <a:close/>
                    <a:moveTo>
                      <a:pt x="622908" y="293010"/>
                    </a:moveTo>
                    <a:cubicBezTo>
                      <a:pt x="657243" y="293263"/>
                      <a:pt x="696115" y="294308"/>
                      <a:pt x="723073" y="294597"/>
                    </a:cubicBezTo>
                    <a:cubicBezTo>
                      <a:pt x="721704" y="406024"/>
                      <a:pt x="841518" y="423995"/>
                      <a:pt x="846309" y="297678"/>
                    </a:cubicBezTo>
                    <a:lnTo>
                      <a:pt x="992141" y="294599"/>
                    </a:lnTo>
                    <a:cubicBezTo>
                      <a:pt x="1003484" y="294599"/>
                      <a:pt x="1012679" y="303794"/>
                      <a:pt x="1012679" y="315138"/>
                    </a:cubicBezTo>
                    <a:lnTo>
                      <a:pt x="1015760" y="451726"/>
                    </a:lnTo>
                    <a:cubicBezTo>
                      <a:pt x="1145159" y="469183"/>
                      <a:pt x="1108188" y="619120"/>
                      <a:pt x="1015760" y="618093"/>
                    </a:cubicBezTo>
                    <a:lnTo>
                      <a:pt x="1012679" y="754679"/>
                    </a:lnTo>
                    <a:cubicBezTo>
                      <a:pt x="1012679" y="766025"/>
                      <a:pt x="1003484" y="775220"/>
                      <a:pt x="992141" y="775220"/>
                    </a:cubicBezTo>
                    <a:cubicBezTo>
                      <a:pt x="943530" y="776247"/>
                      <a:pt x="907242" y="774193"/>
                      <a:pt x="858632" y="775220"/>
                    </a:cubicBezTo>
                    <a:cubicBezTo>
                      <a:pt x="853838" y="661741"/>
                      <a:pt x="707837" y="630929"/>
                      <a:pt x="687642" y="775220"/>
                    </a:cubicBezTo>
                    <a:cubicBezTo>
                      <a:pt x="639717" y="774704"/>
                      <a:pt x="588028" y="779156"/>
                      <a:pt x="558759" y="775220"/>
                    </a:cubicBezTo>
                    <a:cubicBezTo>
                      <a:pt x="547416" y="775220"/>
                      <a:pt x="538221" y="766025"/>
                      <a:pt x="538221" y="754679"/>
                    </a:cubicBezTo>
                    <a:lnTo>
                      <a:pt x="544381" y="618093"/>
                    </a:lnTo>
                    <a:cubicBezTo>
                      <a:pt x="416009" y="622202"/>
                      <a:pt x="423198" y="453780"/>
                      <a:pt x="541299" y="457886"/>
                    </a:cubicBezTo>
                    <a:lnTo>
                      <a:pt x="538221" y="315138"/>
                    </a:lnTo>
                    <a:cubicBezTo>
                      <a:pt x="538221" y="303794"/>
                      <a:pt x="547416" y="294599"/>
                      <a:pt x="558759" y="294599"/>
                    </a:cubicBezTo>
                    <a:cubicBezTo>
                      <a:pt x="566462" y="293742"/>
                      <a:pt x="577588" y="293283"/>
                      <a:pt x="590692" y="293082"/>
                    </a:cubicBezTo>
                    <a:cubicBezTo>
                      <a:pt x="600520" y="292930"/>
                      <a:pt x="611462" y="292926"/>
                      <a:pt x="622908" y="293010"/>
                    </a:cubicBezTo>
                    <a:close/>
                    <a:moveTo>
                      <a:pt x="1289047" y="206503"/>
                    </a:moveTo>
                    <a:cubicBezTo>
                      <a:pt x="1326119" y="212355"/>
                      <a:pt x="1360882" y="245938"/>
                      <a:pt x="1360369" y="292151"/>
                    </a:cubicBezTo>
                    <a:lnTo>
                      <a:pt x="1506815" y="290303"/>
                    </a:lnTo>
                    <a:cubicBezTo>
                      <a:pt x="1518158" y="290303"/>
                      <a:pt x="1527353" y="299498"/>
                      <a:pt x="1527353" y="310842"/>
                    </a:cubicBezTo>
                    <a:cubicBezTo>
                      <a:pt x="1528380" y="359452"/>
                      <a:pt x="1527867" y="383416"/>
                      <a:pt x="1528894" y="432026"/>
                    </a:cubicBezTo>
                    <a:cubicBezTo>
                      <a:pt x="1427737" y="456845"/>
                      <a:pt x="1407712" y="572034"/>
                      <a:pt x="1528894" y="606096"/>
                    </a:cubicBezTo>
                    <a:cubicBezTo>
                      <a:pt x="1528380" y="654021"/>
                      <a:pt x="1531289" y="714954"/>
                      <a:pt x="1527353" y="744223"/>
                    </a:cubicBezTo>
                    <a:cubicBezTo>
                      <a:pt x="1527353" y="755566"/>
                      <a:pt x="1518158" y="764761"/>
                      <a:pt x="1506815" y="764761"/>
                    </a:cubicBezTo>
                    <a:lnTo>
                      <a:pt x="1359445" y="750591"/>
                    </a:lnTo>
                    <a:cubicBezTo>
                      <a:pt x="1363551" y="878963"/>
                      <a:pt x="1190200" y="878243"/>
                      <a:pt x="1194308" y="760142"/>
                    </a:cubicBezTo>
                    <a:lnTo>
                      <a:pt x="1067271" y="764761"/>
                    </a:lnTo>
                    <a:cubicBezTo>
                      <a:pt x="1055928" y="764761"/>
                      <a:pt x="1046733" y="755566"/>
                      <a:pt x="1046733" y="744223"/>
                    </a:cubicBezTo>
                    <a:cubicBezTo>
                      <a:pt x="1043310" y="713413"/>
                      <a:pt x="1046219" y="680209"/>
                      <a:pt x="1046733" y="632284"/>
                    </a:cubicBezTo>
                    <a:cubicBezTo>
                      <a:pt x="1155077" y="633652"/>
                      <a:pt x="1163807" y="449142"/>
                      <a:pt x="1048271" y="441267"/>
                    </a:cubicBezTo>
                    <a:cubicBezTo>
                      <a:pt x="1047760" y="397792"/>
                      <a:pt x="1047246" y="354317"/>
                      <a:pt x="1046733" y="310842"/>
                    </a:cubicBezTo>
                    <a:cubicBezTo>
                      <a:pt x="1046733" y="299498"/>
                      <a:pt x="1055928" y="290303"/>
                      <a:pt x="1067271" y="290303"/>
                    </a:cubicBezTo>
                    <a:lnTo>
                      <a:pt x="1203859" y="287222"/>
                    </a:lnTo>
                    <a:cubicBezTo>
                      <a:pt x="1212589" y="222523"/>
                      <a:pt x="1251972" y="200647"/>
                      <a:pt x="1289047" y="206503"/>
                    </a:cubicBezTo>
                    <a:close/>
                    <a:moveTo>
                      <a:pt x="1075456" y="149"/>
                    </a:moveTo>
                    <a:cubicBezTo>
                      <a:pt x="606483" y="7261"/>
                      <a:pt x="150195" y="269086"/>
                      <a:pt x="197386" y="699567"/>
                    </a:cubicBezTo>
                    <a:cubicBezTo>
                      <a:pt x="210578" y="748964"/>
                      <a:pt x="221009" y="795756"/>
                      <a:pt x="211712" y="876405"/>
                    </a:cubicBezTo>
                    <a:cubicBezTo>
                      <a:pt x="187811" y="933869"/>
                      <a:pt x="90083" y="1043802"/>
                      <a:pt x="11773" y="1158439"/>
                    </a:cubicBezTo>
                    <a:cubicBezTo>
                      <a:pt x="-20070" y="1212310"/>
                      <a:pt x="7885" y="1272491"/>
                      <a:pt x="155064" y="1257730"/>
                    </a:cubicBezTo>
                    <a:cubicBezTo>
                      <a:pt x="183608" y="1257026"/>
                      <a:pt x="148659" y="1320930"/>
                      <a:pt x="126183" y="1381317"/>
                    </a:cubicBezTo>
                    <a:cubicBezTo>
                      <a:pt x="91381" y="1451211"/>
                      <a:pt x="154507" y="1479881"/>
                      <a:pt x="190608" y="1493285"/>
                    </a:cubicBezTo>
                    <a:cubicBezTo>
                      <a:pt x="137100" y="1553436"/>
                      <a:pt x="82316" y="1609960"/>
                      <a:pt x="187274" y="1659288"/>
                    </a:cubicBezTo>
                    <a:cubicBezTo>
                      <a:pt x="215114" y="1674566"/>
                      <a:pt x="239300" y="1718146"/>
                      <a:pt x="206160" y="1775319"/>
                    </a:cubicBezTo>
                    <a:cubicBezTo>
                      <a:pt x="182093" y="1805573"/>
                      <a:pt x="142483" y="1898489"/>
                      <a:pt x="285914" y="1929961"/>
                    </a:cubicBezTo>
                    <a:cubicBezTo>
                      <a:pt x="359508" y="1942079"/>
                      <a:pt x="466076" y="1948466"/>
                      <a:pt x="565704" y="1946322"/>
                    </a:cubicBezTo>
                    <a:cubicBezTo>
                      <a:pt x="645194" y="1944752"/>
                      <a:pt x="702427" y="1991480"/>
                      <a:pt x="711744" y="2057255"/>
                    </a:cubicBezTo>
                    <a:cubicBezTo>
                      <a:pt x="732058" y="2173130"/>
                      <a:pt x="752069" y="2274949"/>
                      <a:pt x="760661" y="2342324"/>
                    </a:cubicBezTo>
                    <a:cubicBezTo>
                      <a:pt x="772046" y="2373761"/>
                      <a:pt x="809132" y="2383215"/>
                      <a:pt x="885938" y="2397635"/>
                    </a:cubicBezTo>
                    <a:cubicBezTo>
                      <a:pt x="1068635" y="2437582"/>
                      <a:pt x="1503183" y="2394318"/>
                      <a:pt x="1673393" y="2298358"/>
                    </a:cubicBezTo>
                    <a:cubicBezTo>
                      <a:pt x="1669359" y="2207600"/>
                      <a:pt x="1483541" y="1785640"/>
                      <a:pt x="1623832" y="1623328"/>
                    </a:cubicBezTo>
                    <a:cubicBezTo>
                      <a:pt x="2007204" y="1322910"/>
                      <a:pt x="2124321" y="927512"/>
                      <a:pt x="1961830" y="486304"/>
                    </a:cubicBezTo>
                    <a:cubicBezTo>
                      <a:pt x="1812645" y="143170"/>
                      <a:pt x="1440213" y="-5383"/>
                      <a:pt x="1075456" y="14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20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3084504" y="4134759"/>
                <a:ext cx="256578" cy="236575"/>
              </a:xfrm>
              <a:custGeom>
                <a:avLst/>
                <a:gdLst>
                  <a:gd name="connsiteX0" fmla="*/ 142147 w 354842"/>
                  <a:gd name="connsiteY0" fmla="*/ 43850 h 316295"/>
                  <a:gd name="connsiteX1" fmla="*/ 42865 w 354842"/>
                  <a:gd name="connsiteY1" fmla="*/ 142148 h 316295"/>
                  <a:gd name="connsiteX2" fmla="*/ 142147 w 354842"/>
                  <a:gd name="connsiteY2" fmla="*/ 240446 h 316295"/>
                  <a:gd name="connsiteX3" fmla="*/ 241429 w 354842"/>
                  <a:gd name="connsiteY3" fmla="*/ 142148 h 316295"/>
                  <a:gd name="connsiteX4" fmla="*/ 142147 w 354842"/>
                  <a:gd name="connsiteY4" fmla="*/ 43850 h 316295"/>
                  <a:gd name="connsiteX5" fmla="*/ 142147 w 354842"/>
                  <a:gd name="connsiteY5" fmla="*/ 0 h 316295"/>
                  <a:gd name="connsiteX6" fmla="*/ 284294 w 354842"/>
                  <a:gd name="connsiteY6" fmla="*/ 142147 h 316295"/>
                  <a:gd name="connsiteX7" fmla="*/ 273124 w 354842"/>
                  <a:gd name="connsiteY7" fmla="*/ 197477 h 316295"/>
                  <a:gd name="connsiteX8" fmla="*/ 267906 w 354842"/>
                  <a:gd name="connsiteY8" fmla="*/ 205216 h 316295"/>
                  <a:gd name="connsiteX9" fmla="*/ 354842 w 354842"/>
                  <a:gd name="connsiteY9" fmla="*/ 273137 h 316295"/>
                  <a:gd name="connsiteX10" fmla="*/ 321124 w 354842"/>
                  <a:gd name="connsiteY10" fmla="*/ 316295 h 316295"/>
                  <a:gd name="connsiteX11" fmla="*/ 234187 w 354842"/>
                  <a:gd name="connsiteY11" fmla="*/ 248373 h 316295"/>
                  <a:gd name="connsiteX12" fmla="*/ 197477 w 354842"/>
                  <a:gd name="connsiteY12" fmla="*/ 273124 h 316295"/>
                  <a:gd name="connsiteX13" fmla="*/ 142147 w 354842"/>
                  <a:gd name="connsiteY13" fmla="*/ 284294 h 316295"/>
                  <a:gd name="connsiteX14" fmla="*/ 0 w 354842"/>
                  <a:gd name="connsiteY14" fmla="*/ 142147 h 316295"/>
                  <a:gd name="connsiteX15" fmla="*/ 142147 w 354842"/>
                  <a:gd name="connsiteY15" fmla="*/ 0 h 316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54842" h="316295">
                    <a:moveTo>
                      <a:pt x="142147" y="43850"/>
                    </a:moveTo>
                    <a:cubicBezTo>
                      <a:pt x="87315" y="43850"/>
                      <a:pt x="42865" y="87860"/>
                      <a:pt x="42865" y="142148"/>
                    </a:cubicBezTo>
                    <a:cubicBezTo>
                      <a:pt x="42865" y="196436"/>
                      <a:pt x="87315" y="240446"/>
                      <a:pt x="142147" y="240446"/>
                    </a:cubicBezTo>
                    <a:cubicBezTo>
                      <a:pt x="196979" y="240446"/>
                      <a:pt x="241429" y="196436"/>
                      <a:pt x="241429" y="142148"/>
                    </a:cubicBezTo>
                    <a:cubicBezTo>
                      <a:pt x="241429" y="87860"/>
                      <a:pt x="196979" y="43850"/>
                      <a:pt x="142147" y="43850"/>
                    </a:cubicBezTo>
                    <a:close/>
                    <a:moveTo>
                      <a:pt x="142147" y="0"/>
                    </a:moveTo>
                    <a:cubicBezTo>
                      <a:pt x="220653" y="0"/>
                      <a:pt x="284294" y="63641"/>
                      <a:pt x="284294" y="142147"/>
                    </a:cubicBezTo>
                    <a:cubicBezTo>
                      <a:pt x="284294" y="161774"/>
                      <a:pt x="280317" y="180471"/>
                      <a:pt x="273124" y="197477"/>
                    </a:cubicBezTo>
                    <a:lnTo>
                      <a:pt x="267906" y="205216"/>
                    </a:lnTo>
                    <a:lnTo>
                      <a:pt x="354842" y="273137"/>
                    </a:lnTo>
                    <a:lnTo>
                      <a:pt x="321124" y="316295"/>
                    </a:lnTo>
                    <a:lnTo>
                      <a:pt x="234187" y="248373"/>
                    </a:lnTo>
                    <a:lnTo>
                      <a:pt x="197477" y="273124"/>
                    </a:lnTo>
                    <a:cubicBezTo>
                      <a:pt x="180471" y="280317"/>
                      <a:pt x="161774" y="284294"/>
                      <a:pt x="142147" y="284294"/>
                    </a:cubicBezTo>
                    <a:cubicBezTo>
                      <a:pt x="63641" y="284294"/>
                      <a:pt x="0" y="220653"/>
                      <a:pt x="0" y="142147"/>
                    </a:cubicBezTo>
                    <a:cubicBezTo>
                      <a:pt x="0" y="63641"/>
                      <a:pt x="63641" y="0"/>
                      <a:pt x="14214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 rot="19855002">
                <a:off x="3849060" y="4144509"/>
                <a:ext cx="250928" cy="237583"/>
              </a:xfrm>
              <a:custGeom>
                <a:avLst/>
                <a:gdLst>
                  <a:gd name="connsiteX0" fmla="*/ 2033312 w 3096285"/>
                  <a:gd name="connsiteY0" fmla="*/ 48509 h 2966512"/>
                  <a:gd name="connsiteX1" fmla="*/ 2182307 w 3096285"/>
                  <a:gd name="connsiteY1" fmla="*/ 570985 h 2966512"/>
                  <a:gd name="connsiteX2" fmla="*/ 2137852 w 3096285"/>
                  <a:gd name="connsiteY2" fmla="*/ 634853 h 2966512"/>
                  <a:gd name="connsiteX3" fmla="*/ 2132430 w 3096285"/>
                  <a:gd name="connsiteY3" fmla="*/ 640029 h 2966512"/>
                  <a:gd name="connsiteX4" fmla="*/ 2132430 w 3096285"/>
                  <a:gd name="connsiteY4" fmla="*/ 807554 h 2966512"/>
                  <a:gd name="connsiteX5" fmla="*/ 2954248 w 3096285"/>
                  <a:gd name="connsiteY5" fmla="*/ 796270 h 2966512"/>
                  <a:gd name="connsiteX6" fmla="*/ 2998821 w 3096285"/>
                  <a:gd name="connsiteY6" fmla="*/ 804634 h 2966512"/>
                  <a:gd name="connsiteX7" fmla="*/ 3070010 w 3096285"/>
                  <a:gd name="connsiteY7" fmla="*/ 908896 h 2966512"/>
                  <a:gd name="connsiteX8" fmla="*/ 3096275 w 3096285"/>
                  <a:gd name="connsiteY8" fmla="*/ 2821775 h 2966512"/>
                  <a:gd name="connsiteX9" fmla="*/ 2983649 w 3096285"/>
                  <a:gd name="connsiteY9" fmla="*/ 2937537 h 2966512"/>
                  <a:gd name="connsiteX10" fmla="*/ 874143 w 3096285"/>
                  <a:gd name="connsiteY10" fmla="*/ 2966502 h 2966512"/>
                  <a:gd name="connsiteX11" fmla="*/ 758381 w 3096285"/>
                  <a:gd name="connsiteY11" fmla="*/ 2853876 h 2966512"/>
                  <a:gd name="connsiteX12" fmla="*/ 750127 w 3096285"/>
                  <a:gd name="connsiteY12" fmla="*/ 2252744 h 2966512"/>
                  <a:gd name="connsiteX13" fmla="*/ 181200 w 3096285"/>
                  <a:gd name="connsiteY13" fmla="*/ 2308464 h 2966512"/>
                  <a:gd name="connsiteX14" fmla="*/ 394351 w 3096285"/>
                  <a:gd name="connsiteY14" fmla="*/ 1572521 h 2966512"/>
                  <a:gd name="connsiteX15" fmla="*/ 742815 w 3096285"/>
                  <a:gd name="connsiteY15" fmla="*/ 1720213 h 2966512"/>
                  <a:gd name="connsiteX16" fmla="*/ 732115 w 3096285"/>
                  <a:gd name="connsiteY16" fmla="*/ 940997 h 2966512"/>
                  <a:gd name="connsiteX17" fmla="*/ 844742 w 3096285"/>
                  <a:gd name="connsiteY17" fmla="*/ 825235 h 2966512"/>
                  <a:gd name="connsiteX18" fmla="*/ 1599561 w 3096285"/>
                  <a:gd name="connsiteY18" fmla="*/ 814871 h 2966512"/>
                  <a:gd name="connsiteX19" fmla="*/ 1599561 w 3096285"/>
                  <a:gd name="connsiteY19" fmla="*/ 678030 h 2966512"/>
                  <a:gd name="connsiteX20" fmla="*/ 1595963 w 3096285"/>
                  <a:gd name="connsiteY20" fmla="*/ 675525 h 2966512"/>
                  <a:gd name="connsiteX21" fmla="*/ 1510836 w 3096285"/>
                  <a:gd name="connsiteY21" fmla="*/ 197505 h 2966512"/>
                  <a:gd name="connsiteX22" fmla="*/ 2033312 w 3096285"/>
                  <a:gd name="connsiteY22" fmla="*/ 48509 h 2966512"/>
                  <a:gd name="connsiteX0" fmla="*/ 2033312 w 3096285"/>
                  <a:gd name="connsiteY0" fmla="*/ 48509 h 2966512"/>
                  <a:gd name="connsiteX1" fmla="*/ 2182307 w 3096285"/>
                  <a:gd name="connsiteY1" fmla="*/ 570985 h 2966512"/>
                  <a:gd name="connsiteX2" fmla="*/ 2137852 w 3096285"/>
                  <a:gd name="connsiteY2" fmla="*/ 634853 h 2966512"/>
                  <a:gd name="connsiteX3" fmla="*/ 2132430 w 3096285"/>
                  <a:gd name="connsiteY3" fmla="*/ 807554 h 2966512"/>
                  <a:gd name="connsiteX4" fmla="*/ 2954248 w 3096285"/>
                  <a:gd name="connsiteY4" fmla="*/ 796270 h 2966512"/>
                  <a:gd name="connsiteX5" fmla="*/ 2998821 w 3096285"/>
                  <a:gd name="connsiteY5" fmla="*/ 804634 h 2966512"/>
                  <a:gd name="connsiteX6" fmla="*/ 3070010 w 3096285"/>
                  <a:gd name="connsiteY6" fmla="*/ 908896 h 2966512"/>
                  <a:gd name="connsiteX7" fmla="*/ 3096275 w 3096285"/>
                  <a:gd name="connsiteY7" fmla="*/ 2821775 h 2966512"/>
                  <a:gd name="connsiteX8" fmla="*/ 2983649 w 3096285"/>
                  <a:gd name="connsiteY8" fmla="*/ 2937537 h 2966512"/>
                  <a:gd name="connsiteX9" fmla="*/ 874143 w 3096285"/>
                  <a:gd name="connsiteY9" fmla="*/ 2966502 h 2966512"/>
                  <a:gd name="connsiteX10" fmla="*/ 758381 w 3096285"/>
                  <a:gd name="connsiteY10" fmla="*/ 2853876 h 2966512"/>
                  <a:gd name="connsiteX11" fmla="*/ 750127 w 3096285"/>
                  <a:gd name="connsiteY11" fmla="*/ 2252744 h 2966512"/>
                  <a:gd name="connsiteX12" fmla="*/ 181200 w 3096285"/>
                  <a:gd name="connsiteY12" fmla="*/ 2308464 h 2966512"/>
                  <a:gd name="connsiteX13" fmla="*/ 394351 w 3096285"/>
                  <a:gd name="connsiteY13" fmla="*/ 1572521 h 2966512"/>
                  <a:gd name="connsiteX14" fmla="*/ 742815 w 3096285"/>
                  <a:gd name="connsiteY14" fmla="*/ 1720213 h 2966512"/>
                  <a:gd name="connsiteX15" fmla="*/ 732115 w 3096285"/>
                  <a:gd name="connsiteY15" fmla="*/ 940997 h 2966512"/>
                  <a:gd name="connsiteX16" fmla="*/ 844742 w 3096285"/>
                  <a:gd name="connsiteY16" fmla="*/ 825235 h 2966512"/>
                  <a:gd name="connsiteX17" fmla="*/ 1599561 w 3096285"/>
                  <a:gd name="connsiteY17" fmla="*/ 814871 h 2966512"/>
                  <a:gd name="connsiteX18" fmla="*/ 1599561 w 3096285"/>
                  <a:gd name="connsiteY18" fmla="*/ 678030 h 2966512"/>
                  <a:gd name="connsiteX19" fmla="*/ 1595963 w 3096285"/>
                  <a:gd name="connsiteY19" fmla="*/ 675525 h 2966512"/>
                  <a:gd name="connsiteX20" fmla="*/ 1510836 w 3096285"/>
                  <a:gd name="connsiteY20" fmla="*/ 197505 h 2966512"/>
                  <a:gd name="connsiteX21" fmla="*/ 2033312 w 3096285"/>
                  <a:gd name="connsiteY21" fmla="*/ 48509 h 2966512"/>
                  <a:gd name="connsiteX0" fmla="*/ 2033312 w 3096285"/>
                  <a:gd name="connsiteY0" fmla="*/ 48509 h 2966512"/>
                  <a:gd name="connsiteX1" fmla="*/ 2137852 w 3096285"/>
                  <a:gd name="connsiteY1" fmla="*/ 634853 h 2966512"/>
                  <a:gd name="connsiteX2" fmla="*/ 2132430 w 3096285"/>
                  <a:gd name="connsiteY2" fmla="*/ 807554 h 2966512"/>
                  <a:gd name="connsiteX3" fmla="*/ 2954248 w 3096285"/>
                  <a:gd name="connsiteY3" fmla="*/ 796270 h 2966512"/>
                  <a:gd name="connsiteX4" fmla="*/ 2998821 w 3096285"/>
                  <a:gd name="connsiteY4" fmla="*/ 804634 h 2966512"/>
                  <a:gd name="connsiteX5" fmla="*/ 3070010 w 3096285"/>
                  <a:gd name="connsiteY5" fmla="*/ 908896 h 2966512"/>
                  <a:gd name="connsiteX6" fmla="*/ 3096275 w 3096285"/>
                  <a:gd name="connsiteY6" fmla="*/ 2821775 h 2966512"/>
                  <a:gd name="connsiteX7" fmla="*/ 2983649 w 3096285"/>
                  <a:gd name="connsiteY7" fmla="*/ 2937537 h 2966512"/>
                  <a:gd name="connsiteX8" fmla="*/ 874143 w 3096285"/>
                  <a:gd name="connsiteY8" fmla="*/ 2966502 h 2966512"/>
                  <a:gd name="connsiteX9" fmla="*/ 758381 w 3096285"/>
                  <a:gd name="connsiteY9" fmla="*/ 2853876 h 2966512"/>
                  <a:gd name="connsiteX10" fmla="*/ 750127 w 3096285"/>
                  <a:gd name="connsiteY10" fmla="*/ 2252744 h 2966512"/>
                  <a:gd name="connsiteX11" fmla="*/ 181200 w 3096285"/>
                  <a:gd name="connsiteY11" fmla="*/ 2308464 h 2966512"/>
                  <a:gd name="connsiteX12" fmla="*/ 394351 w 3096285"/>
                  <a:gd name="connsiteY12" fmla="*/ 1572521 h 2966512"/>
                  <a:gd name="connsiteX13" fmla="*/ 742815 w 3096285"/>
                  <a:gd name="connsiteY13" fmla="*/ 1720213 h 2966512"/>
                  <a:gd name="connsiteX14" fmla="*/ 732115 w 3096285"/>
                  <a:gd name="connsiteY14" fmla="*/ 940997 h 2966512"/>
                  <a:gd name="connsiteX15" fmla="*/ 844742 w 3096285"/>
                  <a:gd name="connsiteY15" fmla="*/ 825235 h 2966512"/>
                  <a:gd name="connsiteX16" fmla="*/ 1599561 w 3096285"/>
                  <a:gd name="connsiteY16" fmla="*/ 814871 h 2966512"/>
                  <a:gd name="connsiteX17" fmla="*/ 1599561 w 3096285"/>
                  <a:gd name="connsiteY17" fmla="*/ 678030 h 2966512"/>
                  <a:gd name="connsiteX18" fmla="*/ 1595963 w 3096285"/>
                  <a:gd name="connsiteY18" fmla="*/ 675525 h 2966512"/>
                  <a:gd name="connsiteX19" fmla="*/ 1510836 w 3096285"/>
                  <a:gd name="connsiteY19" fmla="*/ 197505 h 2966512"/>
                  <a:gd name="connsiteX20" fmla="*/ 2033312 w 3096285"/>
                  <a:gd name="connsiteY20" fmla="*/ 48509 h 2966512"/>
                  <a:gd name="connsiteX0" fmla="*/ 2033312 w 3096285"/>
                  <a:gd name="connsiteY0" fmla="*/ 0 h 2918003"/>
                  <a:gd name="connsiteX1" fmla="*/ 2137852 w 3096285"/>
                  <a:gd name="connsiteY1" fmla="*/ 586344 h 2918003"/>
                  <a:gd name="connsiteX2" fmla="*/ 2132430 w 3096285"/>
                  <a:gd name="connsiteY2" fmla="*/ 759045 h 2918003"/>
                  <a:gd name="connsiteX3" fmla="*/ 2954248 w 3096285"/>
                  <a:gd name="connsiteY3" fmla="*/ 747761 h 2918003"/>
                  <a:gd name="connsiteX4" fmla="*/ 2998821 w 3096285"/>
                  <a:gd name="connsiteY4" fmla="*/ 756125 h 2918003"/>
                  <a:gd name="connsiteX5" fmla="*/ 3070010 w 3096285"/>
                  <a:gd name="connsiteY5" fmla="*/ 860387 h 2918003"/>
                  <a:gd name="connsiteX6" fmla="*/ 3096275 w 3096285"/>
                  <a:gd name="connsiteY6" fmla="*/ 2773266 h 2918003"/>
                  <a:gd name="connsiteX7" fmla="*/ 2983649 w 3096285"/>
                  <a:gd name="connsiteY7" fmla="*/ 2889028 h 2918003"/>
                  <a:gd name="connsiteX8" fmla="*/ 874143 w 3096285"/>
                  <a:gd name="connsiteY8" fmla="*/ 2917993 h 2918003"/>
                  <a:gd name="connsiteX9" fmla="*/ 758381 w 3096285"/>
                  <a:gd name="connsiteY9" fmla="*/ 2805367 h 2918003"/>
                  <a:gd name="connsiteX10" fmla="*/ 750127 w 3096285"/>
                  <a:gd name="connsiteY10" fmla="*/ 2204235 h 2918003"/>
                  <a:gd name="connsiteX11" fmla="*/ 181200 w 3096285"/>
                  <a:gd name="connsiteY11" fmla="*/ 2259955 h 2918003"/>
                  <a:gd name="connsiteX12" fmla="*/ 394351 w 3096285"/>
                  <a:gd name="connsiteY12" fmla="*/ 1524012 h 2918003"/>
                  <a:gd name="connsiteX13" fmla="*/ 742815 w 3096285"/>
                  <a:gd name="connsiteY13" fmla="*/ 1671704 h 2918003"/>
                  <a:gd name="connsiteX14" fmla="*/ 732115 w 3096285"/>
                  <a:gd name="connsiteY14" fmla="*/ 892488 h 2918003"/>
                  <a:gd name="connsiteX15" fmla="*/ 844742 w 3096285"/>
                  <a:gd name="connsiteY15" fmla="*/ 776726 h 2918003"/>
                  <a:gd name="connsiteX16" fmla="*/ 1599561 w 3096285"/>
                  <a:gd name="connsiteY16" fmla="*/ 766362 h 2918003"/>
                  <a:gd name="connsiteX17" fmla="*/ 1599561 w 3096285"/>
                  <a:gd name="connsiteY17" fmla="*/ 629521 h 2918003"/>
                  <a:gd name="connsiteX18" fmla="*/ 1595963 w 3096285"/>
                  <a:gd name="connsiteY18" fmla="*/ 627016 h 2918003"/>
                  <a:gd name="connsiteX19" fmla="*/ 2033312 w 3096285"/>
                  <a:gd name="connsiteY19" fmla="*/ 0 h 2918003"/>
                  <a:gd name="connsiteX0" fmla="*/ 2033312 w 3096285"/>
                  <a:gd name="connsiteY0" fmla="*/ 0 h 2918003"/>
                  <a:gd name="connsiteX1" fmla="*/ 2137852 w 3096285"/>
                  <a:gd name="connsiteY1" fmla="*/ 586344 h 2918003"/>
                  <a:gd name="connsiteX2" fmla="*/ 2132430 w 3096285"/>
                  <a:gd name="connsiteY2" fmla="*/ 759045 h 2918003"/>
                  <a:gd name="connsiteX3" fmla="*/ 2954248 w 3096285"/>
                  <a:gd name="connsiteY3" fmla="*/ 747761 h 2918003"/>
                  <a:gd name="connsiteX4" fmla="*/ 2998821 w 3096285"/>
                  <a:gd name="connsiteY4" fmla="*/ 756125 h 2918003"/>
                  <a:gd name="connsiteX5" fmla="*/ 3070010 w 3096285"/>
                  <a:gd name="connsiteY5" fmla="*/ 860387 h 2918003"/>
                  <a:gd name="connsiteX6" fmla="*/ 3096275 w 3096285"/>
                  <a:gd name="connsiteY6" fmla="*/ 2773266 h 2918003"/>
                  <a:gd name="connsiteX7" fmla="*/ 2983649 w 3096285"/>
                  <a:gd name="connsiteY7" fmla="*/ 2889028 h 2918003"/>
                  <a:gd name="connsiteX8" fmla="*/ 874143 w 3096285"/>
                  <a:gd name="connsiteY8" fmla="*/ 2917993 h 2918003"/>
                  <a:gd name="connsiteX9" fmla="*/ 758381 w 3096285"/>
                  <a:gd name="connsiteY9" fmla="*/ 2805367 h 2918003"/>
                  <a:gd name="connsiteX10" fmla="*/ 750127 w 3096285"/>
                  <a:gd name="connsiteY10" fmla="*/ 2204235 h 2918003"/>
                  <a:gd name="connsiteX11" fmla="*/ 181200 w 3096285"/>
                  <a:gd name="connsiteY11" fmla="*/ 2259955 h 2918003"/>
                  <a:gd name="connsiteX12" fmla="*/ 394351 w 3096285"/>
                  <a:gd name="connsiteY12" fmla="*/ 1524012 h 2918003"/>
                  <a:gd name="connsiteX13" fmla="*/ 742815 w 3096285"/>
                  <a:gd name="connsiteY13" fmla="*/ 1671704 h 2918003"/>
                  <a:gd name="connsiteX14" fmla="*/ 732115 w 3096285"/>
                  <a:gd name="connsiteY14" fmla="*/ 892488 h 2918003"/>
                  <a:gd name="connsiteX15" fmla="*/ 844742 w 3096285"/>
                  <a:gd name="connsiteY15" fmla="*/ 776726 h 2918003"/>
                  <a:gd name="connsiteX16" fmla="*/ 1599561 w 3096285"/>
                  <a:gd name="connsiteY16" fmla="*/ 766362 h 2918003"/>
                  <a:gd name="connsiteX17" fmla="*/ 1599561 w 3096285"/>
                  <a:gd name="connsiteY17" fmla="*/ 629521 h 2918003"/>
                  <a:gd name="connsiteX18" fmla="*/ 1595963 w 3096285"/>
                  <a:gd name="connsiteY18" fmla="*/ 627016 h 2918003"/>
                  <a:gd name="connsiteX19" fmla="*/ 2033312 w 3096285"/>
                  <a:gd name="connsiteY19" fmla="*/ 0 h 2918003"/>
                  <a:gd name="connsiteX0" fmla="*/ 2033312 w 3096285"/>
                  <a:gd name="connsiteY0" fmla="*/ 20992 h 2938995"/>
                  <a:gd name="connsiteX1" fmla="*/ 2137852 w 3096285"/>
                  <a:gd name="connsiteY1" fmla="*/ 607336 h 2938995"/>
                  <a:gd name="connsiteX2" fmla="*/ 2132430 w 3096285"/>
                  <a:gd name="connsiteY2" fmla="*/ 780037 h 2938995"/>
                  <a:gd name="connsiteX3" fmla="*/ 2954248 w 3096285"/>
                  <a:gd name="connsiteY3" fmla="*/ 768753 h 2938995"/>
                  <a:gd name="connsiteX4" fmla="*/ 2998821 w 3096285"/>
                  <a:gd name="connsiteY4" fmla="*/ 777117 h 2938995"/>
                  <a:gd name="connsiteX5" fmla="*/ 3070010 w 3096285"/>
                  <a:gd name="connsiteY5" fmla="*/ 881379 h 2938995"/>
                  <a:gd name="connsiteX6" fmla="*/ 3096275 w 3096285"/>
                  <a:gd name="connsiteY6" fmla="*/ 2794258 h 2938995"/>
                  <a:gd name="connsiteX7" fmla="*/ 2983649 w 3096285"/>
                  <a:gd name="connsiteY7" fmla="*/ 2910020 h 2938995"/>
                  <a:gd name="connsiteX8" fmla="*/ 874143 w 3096285"/>
                  <a:gd name="connsiteY8" fmla="*/ 2938985 h 2938995"/>
                  <a:gd name="connsiteX9" fmla="*/ 758381 w 3096285"/>
                  <a:gd name="connsiteY9" fmla="*/ 2826359 h 2938995"/>
                  <a:gd name="connsiteX10" fmla="*/ 750127 w 3096285"/>
                  <a:gd name="connsiteY10" fmla="*/ 2225227 h 2938995"/>
                  <a:gd name="connsiteX11" fmla="*/ 181200 w 3096285"/>
                  <a:gd name="connsiteY11" fmla="*/ 2280947 h 2938995"/>
                  <a:gd name="connsiteX12" fmla="*/ 394351 w 3096285"/>
                  <a:gd name="connsiteY12" fmla="*/ 1545004 h 2938995"/>
                  <a:gd name="connsiteX13" fmla="*/ 742815 w 3096285"/>
                  <a:gd name="connsiteY13" fmla="*/ 1692696 h 2938995"/>
                  <a:gd name="connsiteX14" fmla="*/ 732115 w 3096285"/>
                  <a:gd name="connsiteY14" fmla="*/ 913480 h 2938995"/>
                  <a:gd name="connsiteX15" fmla="*/ 844742 w 3096285"/>
                  <a:gd name="connsiteY15" fmla="*/ 797718 h 2938995"/>
                  <a:gd name="connsiteX16" fmla="*/ 1599561 w 3096285"/>
                  <a:gd name="connsiteY16" fmla="*/ 787354 h 2938995"/>
                  <a:gd name="connsiteX17" fmla="*/ 1599561 w 3096285"/>
                  <a:gd name="connsiteY17" fmla="*/ 650513 h 2938995"/>
                  <a:gd name="connsiteX18" fmla="*/ 1595963 w 3096285"/>
                  <a:gd name="connsiteY18" fmla="*/ 648008 h 2938995"/>
                  <a:gd name="connsiteX19" fmla="*/ 2033312 w 3096285"/>
                  <a:gd name="connsiteY19" fmla="*/ 20992 h 2938995"/>
                  <a:gd name="connsiteX0" fmla="*/ 2033312 w 3096285"/>
                  <a:gd name="connsiteY0" fmla="*/ 20992 h 2938995"/>
                  <a:gd name="connsiteX1" fmla="*/ 2137852 w 3096285"/>
                  <a:gd name="connsiteY1" fmla="*/ 607336 h 2938995"/>
                  <a:gd name="connsiteX2" fmla="*/ 2132430 w 3096285"/>
                  <a:gd name="connsiteY2" fmla="*/ 780037 h 2938995"/>
                  <a:gd name="connsiteX3" fmla="*/ 2954248 w 3096285"/>
                  <a:gd name="connsiteY3" fmla="*/ 768753 h 2938995"/>
                  <a:gd name="connsiteX4" fmla="*/ 2998821 w 3096285"/>
                  <a:gd name="connsiteY4" fmla="*/ 777117 h 2938995"/>
                  <a:gd name="connsiteX5" fmla="*/ 3070010 w 3096285"/>
                  <a:gd name="connsiteY5" fmla="*/ 881379 h 2938995"/>
                  <a:gd name="connsiteX6" fmla="*/ 3096275 w 3096285"/>
                  <a:gd name="connsiteY6" fmla="*/ 2794258 h 2938995"/>
                  <a:gd name="connsiteX7" fmla="*/ 2983649 w 3096285"/>
                  <a:gd name="connsiteY7" fmla="*/ 2910020 h 2938995"/>
                  <a:gd name="connsiteX8" fmla="*/ 874143 w 3096285"/>
                  <a:gd name="connsiteY8" fmla="*/ 2938985 h 2938995"/>
                  <a:gd name="connsiteX9" fmla="*/ 758381 w 3096285"/>
                  <a:gd name="connsiteY9" fmla="*/ 2826359 h 2938995"/>
                  <a:gd name="connsiteX10" fmla="*/ 750127 w 3096285"/>
                  <a:gd name="connsiteY10" fmla="*/ 2225227 h 2938995"/>
                  <a:gd name="connsiteX11" fmla="*/ 181200 w 3096285"/>
                  <a:gd name="connsiteY11" fmla="*/ 2280947 h 2938995"/>
                  <a:gd name="connsiteX12" fmla="*/ 394351 w 3096285"/>
                  <a:gd name="connsiteY12" fmla="*/ 1545004 h 2938995"/>
                  <a:gd name="connsiteX13" fmla="*/ 742815 w 3096285"/>
                  <a:gd name="connsiteY13" fmla="*/ 1692696 h 2938995"/>
                  <a:gd name="connsiteX14" fmla="*/ 732115 w 3096285"/>
                  <a:gd name="connsiteY14" fmla="*/ 913480 h 2938995"/>
                  <a:gd name="connsiteX15" fmla="*/ 844742 w 3096285"/>
                  <a:gd name="connsiteY15" fmla="*/ 797718 h 2938995"/>
                  <a:gd name="connsiteX16" fmla="*/ 1599561 w 3096285"/>
                  <a:gd name="connsiteY16" fmla="*/ 787354 h 2938995"/>
                  <a:gd name="connsiteX17" fmla="*/ 1599561 w 3096285"/>
                  <a:gd name="connsiteY17" fmla="*/ 650513 h 2938995"/>
                  <a:gd name="connsiteX18" fmla="*/ 1595963 w 3096285"/>
                  <a:gd name="connsiteY18" fmla="*/ 648008 h 2938995"/>
                  <a:gd name="connsiteX19" fmla="*/ 2033312 w 3096285"/>
                  <a:gd name="connsiteY19" fmla="*/ 20992 h 2938995"/>
                  <a:gd name="connsiteX0" fmla="*/ 2033312 w 3096285"/>
                  <a:gd name="connsiteY0" fmla="*/ 20992 h 2938995"/>
                  <a:gd name="connsiteX1" fmla="*/ 2137852 w 3096285"/>
                  <a:gd name="connsiteY1" fmla="*/ 607336 h 2938995"/>
                  <a:gd name="connsiteX2" fmla="*/ 2132430 w 3096285"/>
                  <a:gd name="connsiteY2" fmla="*/ 780037 h 2938995"/>
                  <a:gd name="connsiteX3" fmla="*/ 2954248 w 3096285"/>
                  <a:gd name="connsiteY3" fmla="*/ 768753 h 2938995"/>
                  <a:gd name="connsiteX4" fmla="*/ 2998821 w 3096285"/>
                  <a:gd name="connsiteY4" fmla="*/ 777117 h 2938995"/>
                  <a:gd name="connsiteX5" fmla="*/ 3070010 w 3096285"/>
                  <a:gd name="connsiteY5" fmla="*/ 881379 h 2938995"/>
                  <a:gd name="connsiteX6" fmla="*/ 3096275 w 3096285"/>
                  <a:gd name="connsiteY6" fmla="*/ 2794258 h 2938995"/>
                  <a:gd name="connsiteX7" fmla="*/ 2983649 w 3096285"/>
                  <a:gd name="connsiteY7" fmla="*/ 2910020 h 2938995"/>
                  <a:gd name="connsiteX8" fmla="*/ 874143 w 3096285"/>
                  <a:gd name="connsiteY8" fmla="*/ 2938985 h 2938995"/>
                  <a:gd name="connsiteX9" fmla="*/ 758381 w 3096285"/>
                  <a:gd name="connsiteY9" fmla="*/ 2826359 h 2938995"/>
                  <a:gd name="connsiteX10" fmla="*/ 750127 w 3096285"/>
                  <a:gd name="connsiteY10" fmla="*/ 2225227 h 2938995"/>
                  <a:gd name="connsiteX11" fmla="*/ 181200 w 3096285"/>
                  <a:gd name="connsiteY11" fmla="*/ 2280947 h 2938995"/>
                  <a:gd name="connsiteX12" fmla="*/ 394351 w 3096285"/>
                  <a:gd name="connsiteY12" fmla="*/ 1545004 h 2938995"/>
                  <a:gd name="connsiteX13" fmla="*/ 742815 w 3096285"/>
                  <a:gd name="connsiteY13" fmla="*/ 1692696 h 2938995"/>
                  <a:gd name="connsiteX14" fmla="*/ 732115 w 3096285"/>
                  <a:gd name="connsiteY14" fmla="*/ 913480 h 2938995"/>
                  <a:gd name="connsiteX15" fmla="*/ 844742 w 3096285"/>
                  <a:gd name="connsiteY15" fmla="*/ 797718 h 2938995"/>
                  <a:gd name="connsiteX16" fmla="*/ 1599561 w 3096285"/>
                  <a:gd name="connsiteY16" fmla="*/ 787354 h 2938995"/>
                  <a:gd name="connsiteX17" fmla="*/ 1599561 w 3096285"/>
                  <a:gd name="connsiteY17" fmla="*/ 650513 h 2938995"/>
                  <a:gd name="connsiteX18" fmla="*/ 1595963 w 3096285"/>
                  <a:gd name="connsiteY18" fmla="*/ 648008 h 2938995"/>
                  <a:gd name="connsiteX19" fmla="*/ 2033312 w 3096285"/>
                  <a:gd name="connsiteY19" fmla="*/ 20992 h 2938995"/>
                  <a:gd name="connsiteX0" fmla="*/ 1595963 w 3096285"/>
                  <a:gd name="connsiteY0" fmla="*/ 45802 h 2336789"/>
                  <a:gd name="connsiteX1" fmla="*/ 2137852 w 3096285"/>
                  <a:gd name="connsiteY1" fmla="*/ 5130 h 2336789"/>
                  <a:gd name="connsiteX2" fmla="*/ 2132430 w 3096285"/>
                  <a:gd name="connsiteY2" fmla="*/ 177831 h 2336789"/>
                  <a:gd name="connsiteX3" fmla="*/ 2954248 w 3096285"/>
                  <a:gd name="connsiteY3" fmla="*/ 166547 h 2336789"/>
                  <a:gd name="connsiteX4" fmla="*/ 2998821 w 3096285"/>
                  <a:gd name="connsiteY4" fmla="*/ 174911 h 2336789"/>
                  <a:gd name="connsiteX5" fmla="*/ 3070010 w 3096285"/>
                  <a:gd name="connsiteY5" fmla="*/ 279173 h 2336789"/>
                  <a:gd name="connsiteX6" fmla="*/ 3096275 w 3096285"/>
                  <a:gd name="connsiteY6" fmla="*/ 2192052 h 2336789"/>
                  <a:gd name="connsiteX7" fmla="*/ 2983649 w 3096285"/>
                  <a:gd name="connsiteY7" fmla="*/ 2307814 h 2336789"/>
                  <a:gd name="connsiteX8" fmla="*/ 874143 w 3096285"/>
                  <a:gd name="connsiteY8" fmla="*/ 2336779 h 2336789"/>
                  <a:gd name="connsiteX9" fmla="*/ 758381 w 3096285"/>
                  <a:gd name="connsiteY9" fmla="*/ 2224153 h 2336789"/>
                  <a:gd name="connsiteX10" fmla="*/ 750127 w 3096285"/>
                  <a:gd name="connsiteY10" fmla="*/ 1623021 h 2336789"/>
                  <a:gd name="connsiteX11" fmla="*/ 181200 w 3096285"/>
                  <a:gd name="connsiteY11" fmla="*/ 1678741 h 2336789"/>
                  <a:gd name="connsiteX12" fmla="*/ 394351 w 3096285"/>
                  <a:gd name="connsiteY12" fmla="*/ 942798 h 2336789"/>
                  <a:gd name="connsiteX13" fmla="*/ 742815 w 3096285"/>
                  <a:gd name="connsiteY13" fmla="*/ 1090490 h 2336789"/>
                  <a:gd name="connsiteX14" fmla="*/ 732115 w 3096285"/>
                  <a:gd name="connsiteY14" fmla="*/ 311274 h 2336789"/>
                  <a:gd name="connsiteX15" fmla="*/ 844742 w 3096285"/>
                  <a:gd name="connsiteY15" fmla="*/ 195512 h 2336789"/>
                  <a:gd name="connsiteX16" fmla="*/ 1599561 w 3096285"/>
                  <a:gd name="connsiteY16" fmla="*/ 185148 h 2336789"/>
                  <a:gd name="connsiteX17" fmla="*/ 1599561 w 3096285"/>
                  <a:gd name="connsiteY17" fmla="*/ 48307 h 2336789"/>
                  <a:gd name="connsiteX18" fmla="*/ 1595963 w 3096285"/>
                  <a:gd name="connsiteY18" fmla="*/ 45802 h 2336789"/>
                  <a:gd name="connsiteX0" fmla="*/ 1595963 w 3096285"/>
                  <a:gd name="connsiteY0" fmla="*/ 448570 h 2739557"/>
                  <a:gd name="connsiteX1" fmla="*/ 2137852 w 3096285"/>
                  <a:gd name="connsiteY1" fmla="*/ 407898 h 2739557"/>
                  <a:gd name="connsiteX2" fmla="*/ 2132430 w 3096285"/>
                  <a:gd name="connsiteY2" fmla="*/ 580599 h 2739557"/>
                  <a:gd name="connsiteX3" fmla="*/ 2954248 w 3096285"/>
                  <a:gd name="connsiteY3" fmla="*/ 569315 h 2739557"/>
                  <a:gd name="connsiteX4" fmla="*/ 2998821 w 3096285"/>
                  <a:gd name="connsiteY4" fmla="*/ 577679 h 2739557"/>
                  <a:gd name="connsiteX5" fmla="*/ 3070010 w 3096285"/>
                  <a:gd name="connsiteY5" fmla="*/ 681941 h 2739557"/>
                  <a:gd name="connsiteX6" fmla="*/ 3096275 w 3096285"/>
                  <a:gd name="connsiteY6" fmla="*/ 2594820 h 2739557"/>
                  <a:gd name="connsiteX7" fmla="*/ 2983649 w 3096285"/>
                  <a:gd name="connsiteY7" fmla="*/ 2710582 h 2739557"/>
                  <a:gd name="connsiteX8" fmla="*/ 874143 w 3096285"/>
                  <a:gd name="connsiteY8" fmla="*/ 2739547 h 2739557"/>
                  <a:gd name="connsiteX9" fmla="*/ 758381 w 3096285"/>
                  <a:gd name="connsiteY9" fmla="*/ 2626921 h 2739557"/>
                  <a:gd name="connsiteX10" fmla="*/ 750127 w 3096285"/>
                  <a:gd name="connsiteY10" fmla="*/ 2025789 h 2739557"/>
                  <a:gd name="connsiteX11" fmla="*/ 181200 w 3096285"/>
                  <a:gd name="connsiteY11" fmla="*/ 2081509 h 2739557"/>
                  <a:gd name="connsiteX12" fmla="*/ 394351 w 3096285"/>
                  <a:gd name="connsiteY12" fmla="*/ 1345566 h 2739557"/>
                  <a:gd name="connsiteX13" fmla="*/ 742815 w 3096285"/>
                  <a:gd name="connsiteY13" fmla="*/ 1493258 h 2739557"/>
                  <a:gd name="connsiteX14" fmla="*/ 732115 w 3096285"/>
                  <a:gd name="connsiteY14" fmla="*/ 714042 h 2739557"/>
                  <a:gd name="connsiteX15" fmla="*/ 844742 w 3096285"/>
                  <a:gd name="connsiteY15" fmla="*/ 598280 h 2739557"/>
                  <a:gd name="connsiteX16" fmla="*/ 1599561 w 3096285"/>
                  <a:gd name="connsiteY16" fmla="*/ 587916 h 2739557"/>
                  <a:gd name="connsiteX17" fmla="*/ 1599561 w 3096285"/>
                  <a:gd name="connsiteY17" fmla="*/ 451075 h 2739557"/>
                  <a:gd name="connsiteX18" fmla="*/ 1595963 w 3096285"/>
                  <a:gd name="connsiteY18" fmla="*/ 448570 h 2739557"/>
                  <a:gd name="connsiteX0" fmla="*/ 1595963 w 3096285"/>
                  <a:gd name="connsiteY0" fmla="*/ 659119 h 2950106"/>
                  <a:gd name="connsiteX1" fmla="*/ 2137852 w 3096285"/>
                  <a:gd name="connsiteY1" fmla="*/ 618447 h 2950106"/>
                  <a:gd name="connsiteX2" fmla="*/ 2132430 w 3096285"/>
                  <a:gd name="connsiteY2" fmla="*/ 791148 h 2950106"/>
                  <a:gd name="connsiteX3" fmla="*/ 2954248 w 3096285"/>
                  <a:gd name="connsiteY3" fmla="*/ 779864 h 2950106"/>
                  <a:gd name="connsiteX4" fmla="*/ 2998821 w 3096285"/>
                  <a:gd name="connsiteY4" fmla="*/ 788228 h 2950106"/>
                  <a:gd name="connsiteX5" fmla="*/ 3070010 w 3096285"/>
                  <a:gd name="connsiteY5" fmla="*/ 892490 h 2950106"/>
                  <a:gd name="connsiteX6" fmla="*/ 3096275 w 3096285"/>
                  <a:gd name="connsiteY6" fmla="*/ 2805369 h 2950106"/>
                  <a:gd name="connsiteX7" fmla="*/ 2983649 w 3096285"/>
                  <a:gd name="connsiteY7" fmla="*/ 2921131 h 2950106"/>
                  <a:gd name="connsiteX8" fmla="*/ 874143 w 3096285"/>
                  <a:gd name="connsiteY8" fmla="*/ 2950096 h 2950106"/>
                  <a:gd name="connsiteX9" fmla="*/ 758381 w 3096285"/>
                  <a:gd name="connsiteY9" fmla="*/ 2837470 h 2950106"/>
                  <a:gd name="connsiteX10" fmla="*/ 750127 w 3096285"/>
                  <a:gd name="connsiteY10" fmla="*/ 2236338 h 2950106"/>
                  <a:gd name="connsiteX11" fmla="*/ 181200 w 3096285"/>
                  <a:gd name="connsiteY11" fmla="*/ 2292058 h 2950106"/>
                  <a:gd name="connsiteX12" fmla="*/ 394351 w 3096285"/>
                  <a:gd name="connsiteY12" fmla="*/ 1556115 h 2950106"/>
                  <a:gd name="connsiteX13" fmla="*/ 742815 w 3096285"/>
                  <a:gd name="connsiteY13" fmla="*/ 1703807 h 2950106"/>
                  <a:gd name="connsiteX14" fmla="*/ 732115 w 3096285"/>
                  <a:gd name="connsiteY14" fmla="*/ 924591 h 2950106"/>
                  <a:gd name="connsiteX15" fmla="*/ 844742 w 3096285"/>
                  <a:gd name="connsiteY15" fmla="*/ 808829 h 2950106"/>
                  <a:gd name="connsiteX16" fmla="*/ 1599561 w 3096285"/>
                  <a:gd name="connsiteY16" fmla="*/ 798465 h 2950106"/>
                  <a:gd name="connsiteX17" fmla="*/ 1599561 w 3096285"/>
                  <a:gd name="connsiteY17" fmla="*/ 661624 h 2950106"/>
                  <a:gd name="connsiteX18" fmla="*/ 1595963 w 3096285"/>
                  <a:gd name="connsiteY18" fmla="*/ 659119 h 2950106"/>
                  <a:gd name="connsiteX0" fmla="*/ 1595963 w 3096285"/>
                  <a:gd name="connsiteY0" fmla="*/ 572986 h 2863973"/>
                  <a:gd name="connsiteX1" fmla="*/ 2137852 w 3096285"/>
                  <a:gd name="connsiteY1" fmla="*/ 532314 h 2863973"/>
                  <a:gd name="connsiteX2" fmla="*/ 2132430 w 3096285"/>
                  <a:gd name="connsiteY2" fmla="*/ 705015 h 2863973"/>
                  <a:gd name="connsiteX3" fmla="*/ 2954248 w 3096285"/>
                  <a:gd name="connsiteY3" fmla="*/ 693731 h 2863973"/>
                  <a:gd name="connsiteX4" fmla="*/ 2998821 w 3096285"/>
                  <a:gd name="connsiteY4" fmla="*/ 702095 h 2863973"/>
                  <a:gd name="connsiteX5" fmla="*/ 3070010 w 3096285"/>
                  <a:gd name="connsiteY5" fmla="*/ 806357 h 2863973"/>
                  <a:gd name="connsiteX6" fmla="*/ 3096275 w 3096285"/>
                  <a:gd name="connsiteY6" fmla="*/ 2719236 h 2863973"/>
                  <a:gd name="connsiteX7" fmla="*/ 2983649 w 3096285"/>
                  <a:gd name="connsiteY7" fmla="*/ 2834998 h 2863973"/>
                  <a:gd name="connsiteX8" fmla="*/ 874143 w 3096285"/>
                  <a:gd name="connsiteY8" fmla="*/ 2863963 h 2863973"/>
                  <a:gd name="connsiteX9" fmla="*/ 758381 w 3096285"/>
                  <a:gd name="connsiteY9" fmla="*/ 2751337 h 2863973"/>
                  <a:gd name="connsiteX10" fmla="*/ 750127 w 3096285"/>
                  <a:gd name="connsiteY10" fmla="*/ 2150205 h 2863973"/>
                  <a:gd name="connsiteX11" fmla="*/ 181200 w 3096285"/>
                  <a:gd name="connsiteY11" fmla="*/ 2205925 h 2863973"/>
                  <a:gd name="connsiteX12" fmla="*/ 394351 w 3096285"/>
                  <a:gd name="connsiteY12" fmla="*/ 1469982 h 2863973"/>
                  <a:gd name="connsiteX13" fmla="*/ 742815 w 3096285"/>
                  <a:gd name="connsiteY13" fmla="*/ 1617674 h 2863973"/>
                  <a:gd name="connsiteX14" fmla="*/ 732115 w 3096285"/>
                  <a:gd name="connsiteY14" fmla="*/ 838458 h 2863973"/>
                  <a:gd name="connsiteX15" fmla="*/ 844742 w 3096285"/>
                  <a:gd name="connsiteY15" fmla="*/ 722696 h 2863973"/>
                  <a:gd name="connsiteX16" fmla="*/ 1599561 w 3096285"/>
                  <a:gd name="connsiteY16" fmla="*/ 712332 h 2863973"/>
                  <a:gd name="connsiteX17" fmla="*/ 1599561 w 3096285"/>
                  <a:gd name="connsiteY17" fmla="*/ 575491 h 2863973"/>
                  <a:gd name="connsiteX18" fmla="*/ 1595963 w 3096285"/>
                  <a:gd name="connsiteY18" fmla="*/ 572986 h 2863973"/>
                  <a:gd name="connsiteX0" fmla="*/ 1595963 w 3096285"/>
                  <a:gd name="connsiteY0" fmla="*/ 638140 h 2929127"/>
                  <a:gd name="connsiteX1" fmla="*/ 2137852 w 3096285"/>
                  <a:gd name="connsiteY1" fmla="*/ 597468 h 2929127"/>
                  <a:gd name="connsiteX2" fmla="*/ 2132430 w 3096285"/>
                  <a:gd name="connsiteY2" fmla="*/ 770169 h 2929127"/>
                  <a:gd name="connsiteX3" fmla="*/ 2954248 w 3096285"/>
                  <a:gd name="connsiteY3" fmla="*/ 758885 h 2929127"/>
                  <a:gd name="connsiteX4" fmla="*/ 2998821 w 3096285"/>
                  <a:gd name="connsiteY4" fmla="*/ 767249 h 2929127"/>
                  <a:gd name="connsiteX5" fmla="*/ 3070010 w 3096285"/>
                  <a:gd name="connsiteY5" fmla="*/ 871511 h 2929127"/>
                  <a:gd name="connsiteX6" fmla="*/ 3096275 w 3096285"/>
                  <a:gd name="connsiteY6" fmla="*/ 2784390 h 2929127"/>
                  <a:gd name="connsiteX7" fmla="*/ 2983649 w 3096285"/>
                  <a:gd name="connsiteY7" fmla="*/ 2900152 h 2929127"/>
                  <a:gd name="connsiteX8" fmla="*/ 874143 w 3096285"/>
                  <a:gd name="connsiteY8" fmla="*/ 2929117 h 2929127"/>
                  <a:gd name="connsiteX9" fmla="*/ 758381 w 3096285"/>
                  <a:gd name="connsiteY9" fmla="*/ 2816491 h 2929127"/>
                  <a:gd name="connsiteX10" fmla="*/ 750127 w 3096285"/>
                  <a:gd name="connsiteY10" fmla="*/ 2215359 h 2929127"/>
                  <a:gd name="connsiteX11" fmla="*/ 181200 w 3096285"/>
                  <a:gd name="connsiteY11" fmla="*/ 2271079 h 2929127"/>
                  <a:gd name="connsiteX12" fmla="*/ 394351 w 3096285"/>
                  <a:gd name="connsiteY12" fmla="*/ 1535136 h 2929127"/>
                  <a:gd name="connsiteX13" fmla="*/ 742815 w 3096285"/>
                  <a:gd name="connsiteY13" fmla="*/ 1682828 h 2929127"/>
                  <a:gd name="connsiteX14" fmla="*/ 732115 w 3096285"/>
                  <a:gd name="connsiteY14" fmla="*/ 903612 h 2929127"/>
                  <a:gd name="connsiteX15" fmla="*/ 844742 w 3096285"/>
                  <a:gd name="connsiteY15" fmla="*/ 787850 h 2929127"/>
                  <a:gd name="connsiteX16" fmla="*/ 1599561 w 3096285"/>
                  <a:gd name="connsiteY16" fmla="*/ 777486 h 2929127"/>
                  <a:gd name="connsiteX17" fmla="*/ 1599561 w 3096285"/>
                  <a:gd name="connsiteY17" fmla="*/ 640645 h 2929127"/>
                  <a:gd name="connsiteX18" fmla="*/ 1595963 w 3096285"/>
                  <a:gd name="connsiteY18" fmla="*/ 638140 h 2929127"/>
                  <a:gd name="connsiteX0" fmla="*/ 1595963 w 3096285"/>
                  <a:gd name="connsiteY0" fmla="*/ 614900 h 2905887"/>
                  <a:gd name="connsiteX1" fmla="*/ 2137852 w 3096285"/>
                  <a:gd name="connsiteY1" fmla="*/ 574228 h 2905887"/>
                  <a:gd name="connsiteX2" fmla="*/ 2132430 w 3096285"/>
                  <a:gd name="connsiteY2" fmla="*/ 746929 h 2905887"/>
                  <a:gd name="connsiteX3" fmla="*/ 2954248 w 3096285"/>
                  <a:gd name="connsiteY3" fmla="*/ 735645 h 2905887"/>
                  <a:gd name="connsiteX4" fmla="*/ 2998821 w 3096285"/>
                  <a:gd name="connsiteY4" fmla="*/ 744009 h 2905887"/>
                  <a:gd name="connsiteX5" fmla="*/ 3070010 w 3096285"/>
                  <a:gd name="connsiteY5" fmla="*/ 848271 h 2905887"/>
                  <a:gd name="connsiteX6" fmla="*/ 3096275 w 3096285"/>
                  <a:gd name="connsiteY6" fmla="*/ 2761150 h 2905887"/>
                  <a:gd name="connsiteX7" fmla="*/ 2983649 w 3096285"/>
                  <a:gd name="connsiteY7" fmla="*/ 2876912 h 2905887"/>
                  <a:gd name="connsiteX8" fmla="*/ 874143 w 3096285"/>
                  <a:gd name="connsiteY8" fmla="*/ 2905877 h 2905887"/>
                  <a:gd name="connsiteX9" fmla="*/ 758381 w 3096285"/>
                  <a:gd name="connsiteY9" fmla="*/ 2793251 h 2905887"/>
                  <a:gd name="connsiteX10" fmla="*/ 750127 w 3096285"/>
                  <a:gd name="connsiteY10" fmla="*/ 2192119 h 2905887"/>
                  <a:gd name="connsiteX11" fmla="*/ 181200 w 3096285"/>
                  <a:gd name="connsiteY11" fmla="*/ 2247839 h 2905887"/>
                  <a:gd name="connsiteX12" fmla="*/ 394351 w 3096285"/>
                  <a:gd name="connsiteY12" fmla="*/ 1511896 h 2905887"/>
                  <a:gd name="connsiteX13" fmla="*/ 742815 w 3096285"/>
                  <a:gd name="connsiteY13" fmla="*/ 1659588 h 2905887"/>
                  <a:gd name="connsiteX14" fmla="*/ 732115 w 3096285"/>
                  <a:gd name="connsiteY14" fmla="*/ 880372 h 2905887"/>
                  <a:gd name="connsiteX15" fmla="*/ 844742 w 3096285"/>
                  <a:gd name="connsiteY15" fmla="*/ 764610 h 2905887"/>
                  <a:gd name="connsiteX16" fmla="*/ 1599561 w 3096285"/>
                  <a:gd name="connsiteY16" fmla="*/ 754246 h 2905887"/>
                  <a:gd name="connsiteX17" fmla="*/ 1599561 w 3096285"/>
                  <a:gd name="connsiteY17" fmla="*/ 617405 h 2905887"/>
                  <a:gd name="connsiteX18" fmla="*/ 1595963 w 3096285"/>
                  <a:gd name="connsiteY18" fmla="*/ 614900 h 2905887"/>
                  <a:gd name="connsiteX0" fmla="*/ 1595963 w 3096285"/>
                  <a:gd name="connsiteY0" fmla="*/ 651393 h 2942380"/>
                  <a:gd name="connsiteX1" fmla="*/ 2137852 w 3096285"/>
                  <a:gd name="connsiteY1" fmla="*/ 610721 h 2942380"/>
                  <a:gd name="connsiteX2" fmla="*/ 2132430 w 3096285"/>
                  <a:gd name="connsiteY2" fmla="*/ 783422 h 2942380"/>
                  <a:gd name="connsiteX3" fmla="*/ 2954248 w 3096285"/>
                  <a:gd name="connsiteY3" fmla="*/ 772138 h 2942380"/>
                  <a:gd name="connsiteX4" fmla="*/ 2998821 w 3096285"/>
                  <a:gd name="connsiteY4" fmla="*/ 780502 h 2942380"/>
                  <a:gd name="connsiteX5" fmla="*/ 3070010 w 3096285"/>
                  <a:gd name="connsiteY5" fmla="*/ 884764 h 2942380"/>
                  <a:gd name="connsiteX6" fmla="*/ 3096275 w 3096285"/>
                  <a:gd name="connsiteY6" fmla="*/ 2797643 h 2942380"/>
                  <a:gd name="connsiteX7" fmla="*/ 2983649 w 3096285"/>
                  <a:gd name="connsiteY7" fmla="*/ 2913405 h 2942380"/>
                  <a:gd name="connsiteX8" fmla="*/ 874143 w 3096285"/>
                  <a:gd name="connsiteY8" fmla="*/ 2942370 h 2942380"/>
                  <a:gd name="connsiteX9" fmla="*/ 758381 w 3096285"/>
                  <a:gd name="connsiteY9" fmla="*/ 2829744 h 2942380"/>
                  <a:gd name="connsiteX10" fmla="*/ 750127 w 3096285"/>
                  <a:gd name="connsiteY10" fmla="*/ 2228612 h 2942380"/>
                  <a:gd name="connsiteX11" fmla="*/ 181200 w 3096285"/>
                  <a:gd name="connsiteY11" fmla="*/ 2284332 h 2942380"/>
                  <a:gd name="connsiteX12" fmla="*/ 394351 w 3096285"/>
                  <a:gd name="connsiteY12" fmla="*/ 1548389 h 2942380"/>
                  <a:gd name="connsiteX13" fmla="*/ 742815 w 3096285"/>
                  <a:gd name="connsiteY13" fmla="*/ 1696081 h 2942380"/>
                  <a:gd name="connsiteX14" fmla="*/ 732115 w 3096285"/>
                  <a:gd name="connsiteY14" fmla="*/ 916865 h 2942380"/>
                  <a:gd name="connsiteX15" fmla="*/ 844742 w 3096285"/>
                  <a:gd name="connsiteY15" fmla="*/ 801103 h 2942380"/>
                  <a:gd name="connsiteX16" fmla="*/ 1599561 w 3096285"/>
                  <a:gd name="connsiteY16" fmla="*/ 790739 h 2942380"/>
                  <a:gd name="connsiteX17" fmla="*/ 1599561 w 3096285"/>
                  <a:gd name="connsiteY17" fmla="*/ 653898 h 2942380"/>
                  <a:gd name="connsiteX18" fmla="*/ 1595963 w 3096285"/>
                  <a:gd name="connsiteY18" fmla="*/ 651393 h 2942380"/>
                  <a:gd name="connsiteX0" fmla="*/ 1595963 w 3096285"/>
                  <a:gd name="connsiteY0" fmla="*/ 662534 h 2953521"/>
                  <a:gd name="connsiteX1" fmla="*/ 2137852 w 3096285"/>
                  <a:gd name="connsiteY1" fmla="*/ 621862 h 2953521"/>
                  <a:gd name="connsiteX2" fmla="*/ 2132430 w 3096285"/>
                  <a:gd name="connsiteY2" fmla="*/ 794563 h 2953521"/>
                  <a:gd name="connsiteX3" fmla="*/ 2954248 w 3096285"/>
                  <a:gd name="connsiteY3" fmla="*/ 783279 h 2953521"/>
                  <a:gd name="connsiteX4" fmla="*/ 2998821 w 3096285"/>
                  <a:gd name="connsiteY4" fmla="*/ 791643 h 2953521"/>
                  <a:gd name="connsiteX5" fmla="*/ 3070010 w 3096285"/>
                  <a:gd name="connsiteY5" fmla="*/ 895905 h 2953521"/>
                  <a:gd name="connsiteX6" fmla="*/ 3096275 w 3096285"/>
                  <a:gd name="connsiteY6" fmla="*/ 2808784 h 2953521"/>
                  <a:gd name="connsiteX7" fmla="*/ 2983649 w 3096285"/>
                  <a:gd name="connsiteY7" fmla="*/ 2924546 h 2953521"/>
                  <a:gd name="connsiteX8" fmla="*/ 874143 w 3096285"/>
                  <a:gd name="connsiteY8" fmla="*/ 2953511 h 2953521"/>
                  <a:gd name="connsiteX9" fmla="*/ 758381 w 3096285"/>
                  <a:gd name="connsiteY9" fmla="*/ 2840885 h 2953521"/>
                  <a:gd name="connsiteX10" fmla="*/ 750127 w 3096285"/>
                  <a:gd name="connsiteY10" fmla="*/ 2239753 h 2953521"/>
                  <a:gd name="connsiteX11" fmla="*/ 181200 w 3096285"/>
                  <a:gd name="connsiteY11" fmla="*/ 2295473 h 2953521"/>
                  <a:gd name="connsiteX12" fmla="*/ 394351 w 3096285"/>
                  <a:gd name="connsiteY12" fmla="*/ 1559530 h 2953521"/>
                  <a:gd name="connsiteX13" fmla="*/ 742815 w 3096285"/>
                  <a:gd name="connsiteY13" fmla="*/ 1707222 h 2953521"/>
                  <a:gd name="connsiteX14" fmla="*/ 732115 w 3096285"/>
                  <a:gd name="connsiteY14" fmla="*/ 928006 h 2953521"/>
                  <a:gd name="connsiteX15" fmla="*/ 844742 w 3096285"/>
                  <a:gd name="connsiteY15" fmla="*/ 812244 h 2953521"/>
                  <a:gd name="connsiteX16" fmla="*/ 1599561 w 3096285"/>
                  <a:gd name="connsiteY16" fmla="*/ 801880 h 2953521"/>
                  <a:gd name="connsiteX17" fmla="*/ 1599561 w 3096285"/>
                  <a:gd name="connsiteY17" fmla="*/ 665039 h 2953521"/>
                  <a:gd name="connsiteX18" fmla="*/ 1595963 w 3096285"/>
                  <a:gd name="connsiteY18" fmla="*/ 662534 h 2953521"/>
                  <a:gd name="connsiteX0" fmla="*/ 1595963 w 3096285"/>
                  <a:gd name="connsiteY0" fmla="*/ 630699 h 2921686"/>
                  <a:gd name="connsiteX1" fmla="*/ 2137852 w 3096285"/>
                  <a:gd name="connsiteY1" fmla="*/ 590027 h 2921686"/>
                  <a:gd name="connsiteX2" fmla="*/ 2132430 w 3096285"/>
                  <a:gd name="connsiteY2" fmla="*/ 762728 h 2921686"/>
                  <a:gd name="connsiteX3" fmla="*/ 2954248 w 3096285"/>
                  <a:gd name="connsiteY3" fmla="*/ 751444 h 2921686"/>
                  <a:gd name="connsiteX4" fmla="*/ 2998821 w 3096285"/>
                  <a:gd name="connsiteY4" fmla="*/ 759808 h 2921686"/>
                  <a:gd name="connsiteX5" fmla="*/ 3070010 w 3096285"/>
                  <a:gd name="connsiteY5" fmla="*/ 864070 h 2921686"/>
                  <a:gd name="connsiteX6" fmla="*/ 3096275 w 3096285"/>
                  <a:gd name="connsiteY6" fmla="*/ 2776949 h 2921686"/>
                  <a:gd name="connsiteX7" fmla="*/ 2983649 w 3096285"/>
                  <a:gd name="connsiteY7" fmla="*/ 2892711 h 2921686"/>
                  <a:gd name="connsiteX8" fmla="*/ 874143 w 3096285"/>
                  <a:gd name="connsiteY8" fmla="*/ 2921676 h 2921686"/>
                  <a:gd name="connsiteX9" fmla="*/ 758381 w 3096285"/>
                  <a:gd name="connsiteY9" fmla="*/ 2809050 h 2921686"/>
                  <a:gd name="connsiteX10" fmla="*/ 750127 w 3096285"/>
                  <a:gd name="connsiteY10" fmla="*/ 2207918 h 2921686"/>
                  <a:gd name="connsiteX11" fmla="*/ 181200 w 3096285"/>
                  <a:gd name="connsiteY11" fmla="*/ 2263638 h 2921686"/>
                  <a:gd name="connsiteX12" fmla="*/ 394351 w 3096285"/>
                  <a:gd name="connsiteY12" fmla="*/ 1527695 h 2921686"/>
                  <a:gd name="connsiteX13" fmla="*/ 742815 w 3096285"/>
                  <a:gd name="connsiteY13" fmla="*/ 1675387 h 2921686"/>
                  <a:gd name="connsiteX14" fmla="*/ 732115 w 3096285"/>
                  <a:gd name="connsiteY14" fmla="*/ 896171 h 2921686"/>
                  <a:gd name="connsiteX15" fmla="*/ 844742 w 3096285"/>
                  <a:gd name="connsiteY15" fmla="*/ 780409 h 2921686"/>
                  <a:gd name="connsiteX16" fmla="*/ 1599561 w 3096285"/>
                  <a:gd name="connsiteY16" fmla="*/ 770045 h 2921686"/>
                  <a:gd name="connsiteX17" fmla="*/ 1599561 w 3096285"/>
                  <a:gd name="connsiteY17" fmla="*/ 633204 h 2921686"/>
                  <a:gd name="connsiteX18" fmla="*/ 1595963 w 3096285"/>
                  <a:gd name="connsiteY18" fmla="*/ 630699 h 2921686"/>
                  <a:gd name="connsiteX0" fmla="*/ 1595963 w 3096285"/>
                  <a:gd name="connsiteY0" fmla="*/ 649795 h 2940782"/>
                  <a:gd name="connsiteX1" fmla="*/ 2137852 w 3096285"/>
                  <a:gd name="connsiteY1" fmla="*/ 609123 h 2940782"/>
                  <a:gd name="connsiteX2" fmla="*/ 2132430 w 3096285"/>
                  <a:gd name="connsiteY2" fmla="*/ 781824 h 2940782"/>
                  <a:gd name="connsiteX3" fmla="*/ 2954248 w 3096285"/>
                  <a:gd name="connsiteY3" fmla="*/ 770540 h 2940782"/>
                  <a:gd name="connsiteX4" fmla="*/ 2998821 w 3096285"/>
                  <a:gd name="connsiteY4" fmla="*/ 778904 h 2940782"/>
                  <a:gd name="connsiteX5" fmla="*/ 3070010 w 3096285"/>
                  <a:gd name="connsiteY5" fmla="*/ 883166 h 2940782"/>
                  <a:gd name="connsiteX6" fmla="*/ 3096275 w 3096285"/>
                  <a:gd name="connsiteY6" fmla="*/ 2796045 h 2940782"/>
                  <a:gd name="connsiteX7" fmla="*/ 2983649 w 3096285"/>
                  <a:gd name="connsiteY7" fmla="*/ 2911807 h 2940782"/>
                  <a:gd name="connsiteX8" fmla="*/ 874143 w 3096285"/>
                  <a:gd name="connsiteY8" fmla="*/ 2940772 h 2940782"/>
                  <a:gd name="connsiteX9" fmla="*/ 758381 w 3096285"/>
                  <a:gd name="connsiteY9" fmla="*/ 2828146 h 2940782"/>
                  <a:gd name="connsiteX10" fmla="*/ 750127 w 3096285"/>
                  <a:gd name="connsiteY10" fmla="*/ 2227014 h 2940782"/>
                  <a:gd name="connsiteX11" fmla="*/ 181200 w 3096285"/>
                  <a:gd name="connsiteY11" fmla="*/ 2282734 h 2940782"/>
                  <a:gd name="connsiteX12" fmla="*/ 394351 w 3096285"/>
                  <a:gd name="connsiteY12" fmla="*/ 1546791 h 2940782"/>
                  <a:gd name="connsiteX13" fmla="*/ 742815 w 3096285"/>
                  <a:gd name="connsiteY13" fmla="*/ 1694483 h 2940782"/>
                  <a:gd name="connsiteX14" fmla="*/ 732115 w 3096285"/>
                  <a:gd name="connsiteY14" fmla="*/ 915267 h 2940782"/>
                  <a:gd name="connsiteX15" fmla="*/ 844742 w 3096285"/>
                  <a:gd name="connsiteY15" fmla="*/ 799505 h 2940782"/>
                  <a:gd name="connsiteX16" fmla="*/ 1599561 w 3096285"/>
                  <a:gd name="connsiteY16" fmla="*/ 789141 h 2940782"/>
                  <a:gd name="connsiteX17" fmla="*/ 1599561 w 3096285"/>
                  <a:gd name="connsiteY17" fmla="*/ 652300 h 2940782"/>
                  <a:gd name="connsiteX18" fmla="*/ 1595963 w 3096285"/>
                  <a:gd name="connsiteY18" fmla="*/ 649795 h 2940782"/>
                  <a:gd name="connsiteX0" fmla="*/ 1595963 w 3096285"/>
                  <a:gd name="connsiteY0" fmla="*/ 622923 h 2913910"/>
                  <a:gd name="connsiteX1" fmla="*/ 2137852 w 3096285"/>
                  <a:gd name="connsiteY1" fmla="*/ 582251 h 2913910"/>
                  <a:gd name="connsiteX2" fmla="*/ 2132430 w 3096285"/>
                  <a:gd name="connsiteY2" fmla="*/ 754952 h 2913910"/>
                  <a:gd name="connsiteX3" fmla="*/ 2954248 w 3096285"/>
                  <a:gd name="connsiteY3" fmla="*/ 743668 h 2913910"/>
                  <a:gd name="connsiteX4" fmla="*/ 2998821 w 3096285"/>
                  <a:gd name="connsiteY4" fmla="*/ 752032 h 2913910"/>
                  <a:gd name="connsiteX5" fmla="*/ 3070010 w 3096285"/>
                  <a:gd name="connsiteY5" fmla="*/ 856294 h 2913910"/>
                  <a:gd name="connsiteX6" fmla="*/ 3096275 w 3096285"/>
                  <a:gd name="connsiteY6" fmla="*/ 2769173 h 2913910"/>
                  <a:gd name="connsiteX7" fmla="*/ 2983649 w 3096285"/>
                  <a:gd name="connsiteY7" fmla="*/ 2884935 h 2913910"/>
                  <a:gd name="connsiteX8" fmla="*/ 874143 w 3096285"/>
                  <a:gd name="connsiteY8" fmla="*/ 2913900 h 2913910"/>
                  <a:gd name="connsiteX9" fmla="*/ 758381 w 3096285"/>
                  <a:gd name="connsiteY9" fmla="*/ 2801274 h 2913910"/>
                  <a:gd name="connsiteX10" fmla="*/ 750127 w 3096285"/>
                  <a:gd name="connsiteY10" fmla="*/ 2200142 h 2913910"/>
                  <a:gd name="connsiteX11" fmla="*/ 181200 w 3096285"/>
                  <a:gd name="connsiteY11" fmla="*/ 2255862 h 2913910"/>
                  <a:gd name="connsiteX12" fmla="*/ 394351 w 3096285"/>
                  <a:gd name="connsiteY12" fmla="*/ 1519919 h 2913910"/>
                  <a:gd name="connsiteX13" fmla="*/ 742815 w 3096285"/>
                  <a:gd name="connsiteY13" fmla="*/ 1667611 h 2913910"/>
                  <a:gd name="connsiteX14" fmla="*/ 732115 w 3096285"/>
                  <a:gd name="connsiteY14" fmla="*/ 888395 h 2913910"/>
                  <a:gd name="connsiteX15" fmla="*/ 844742 w 3096285"/>
                  <a:gd name="connsiteY15" fmla="*/ 772633 h 2913910"/>
                  <a:gd name="connsiteX16" fmla="*/ 1599561 w 3096285"/>
                  <a:gd name="connsiteY16" fmla="*/ 762269 h 2913910"/>
                  <a:gd name="connsiteX17" fmla="*/ 1599561 w 3096285"/>
                  <a:gd name="connsiteY17" fmla="*/ 625428 h 2913910"/>
                  <a:gd name="connsiteX18" fmla="*/ 1595963 w 3096285"/>
                  <a:gd name="connsiteY18" fmla="*/ 622923 h 2913910"/>
                  <a:gd name="connsiteX0" fmla="*/ 1595963 w 3096285"/>
                  <a:gd name="connsiteY0" fmla="*/ 644381 h 2935368"/>
                  <a:gd name="connsiteX1" fmla="*/ 2137852 w 3096285"/>
                  <a:gd name="connsiteY1" fmla="*/ 603709 h 2935368"/>
                  <a:gd name="connsiteX2" fmla="*/ 2132430 w 3096285"/>
                  <a:gd name="connsiteY2" fmla="*/ 776410 h 2935368"/>
                  <a:gd name="connsiteX3" fmla="*/ 2954248 w 3096285"/>
                  <a:gd name="connsiteY3" fmla="*/ 765126 h 2935368"/>
                  <a:gd name="connsiteX4" fmla="*/ 2998821 w 3096285"/>
                  <a:gd name="connsiteY4" fmla="*/ 773490 h 2935368"/>
                  <a:gd name="connsiteX5" fmla="*/ 3070010 w 3096285"/>
                  <a:gd name="connsiteY5" fmla="*/ 877752 h 2935368"/>
                  <a:gd name="connsiteX6" fmla="*/ 3096275 w 3096285"/>
                  <a:gd name="connsiteY6" fmla="*/ 2790631 h 2935368"/>
                  <a:gd name="connsiteX7" fmla="*/ 2983649 w 3096285"/>
                  <a:gd name="connsiteY7" fmla="*/ 2906393 h 2935368"/>
                  <a:gd name="connsiteX8" fmla="*/ 874143 w 3096285"/>
                  <a:gd name="connsiteY8" fmla="*/ 2935358 h 2935368"/>
                  <a:gd name="connsiteX9" fmla="*/ 758381 w 3096285"/>
                  <a:gd name="connsiteY9" fmla="*/ 2822732 h 2935368"/>
                  <a:gd name="connsiteX10" fmla="*/ 750127 w 3096285"/>
                  <a:gd name="connsiteY10" fmla="*/ 2221600 h 2935368"/>
                  <a:gd name="connsiteX11" fmla="*/ 181200 w 3096285"/>
                  <a:gd name="connsiteY11" fmla="*/ 2277320 h 2935368"/>
                  <a:gd name="connsiteX12" fmla="*/ 394351 w 3096285"/>
                  <a:gd name="connsiteY12" fmla="*/ 1541377 h 2935368"/>
                  <a:gd name="connsiteX13" fmla="*/ 742815 w 3096285"/>
                  <a:gd name="connsiteY13" fmla="*/ 1689069 h 2935368"/>
                  <a:gd name="connsiteX14" fmla="*/ 732115 w 3096285"/>
                  <a:gd name="connsiteY14" fmla="*/ 909853 h 2935368"/>
                  <a:gd name="connsiteX15" fmla="*/ 844742 w 3096285"/>
                  <a:gd name="connsiteY15" fmla="*/ 794091 h 2935368"/>
                  <a:gd name="connsiteX16" fmla="*/ 1599561 w 3096285"/>
                  <a:gd name="connsiteY16" fmla="*/ 783727 h 2935368"/>
                  <a:gd name="connsiteX17" fmla="*/ 1599561 w 3096285"/>
                  <a:gd name="connsiteY17" fmla="*/ 646886 h 2935368"/>
                  <a:gd name="connsiteX18" fmla="*/ 1595963 w 3096285"/>
                  <a:gd name="connsiteY18" fmla="*/ 644381 h 2935368"/>
                  <a:gd name="connsiteX0" fmla="*/ 1595963 w 3096285"/>
                  <a:gd name="connsiteY0" fmla="*/ 644381 h 2935368"/>
                  <a:gd name="connsiteX1" fmla="*/ 2137852 w 3096285"/>
                  <a:gd name="connsiteY1" fmla="*/ 603709 h 2935368"/>
                  <a:gd name="connsiteX2" fmla="*/ 2132430 w 3096285"/>
                  <a:gd name="connsiteY2" fmla="*/ 776410 h 2935368"/>
                  <a:gd name="connsiteX3" fmla="*/ 2998821 w 3096285"/>
                  <a:gd name="connsiteY3" fmla="*/ 773490 h 2935368"/>
                  <a:gd name="connsiteX4" fmla="*/ 3070010 w 3096285"/>
                  <a:gd name="connsiteY4" fmla="*/ 877752 h 2935368"/>
                  <a:gd name="connsiteX5" fmla="*/ 3096275 w 3096285"/>
                  <a:gd name="connsiteY5" fmla="*/ 2790631 h 2935368"/>
                  <a:gd name="connsiteX6" fmla="*/ 2983649 w 3096285"/>
                  <a:gd name="connsiteY6" fmla="*/ 2906393 h 2935368"/>
                  <a:gd name="connsiteX7" fmla="*/ 874143 w 3096285"/>
                  <a:gd name="connsiteY7" fmla="*/ 2935358 h 2935368"/>
                  <a:gd name="connsiteX8" fmla="*/ 758381 w 3096285"/>
                  <a:gd name="connsiteY8" fmla="*/ 2822732 h 2935368"/>
                  <a:gd name="connsiteX9" fmla="*/ 750127 w 3096285"/>
                  <a:gd name="connsiteY9" fmla="*/ 2221600 h 2935368"/>
                  <a:gd name="connsiteX10" fmla="*/ 181200 w 3096285"/>
                  <a:gd name="connsiteY10" fmla="*/ 2277320 h 2935368"/>
                  <a:gd name="connsiteX11" fmla="*/ 394351 w 3096285"/>
                  <a:gd name="connsiteY11" fmla="*/ 1541377 h 2935368"/>
                  <a:gd name="connsiteX12" fmla="*/ 742815 w 3096285"/>
                  <a:gd name="connsiteY12" fmla="*/ 1689069 h 2935368"/>
                  <a:gd name="connsiteX13" fmla="*/ 732115 w 3096285"/>
                  <a:gd name="connsiteY13" fmla="*/ 909853 h 2935368"/>
                  <a:gd name="connsiteX14" fmla="*/ 844742 w 3096285"/>
                  <a:gd name="connsiteY14" fmla="*/ 794091 h 2935368"/>
                  <a:gd name="connsiteX15" fmla="*/ 1599561 w 3096285"/>
                  <a:gd name="connsiteY15" fmla="*/ 783727 h 2935368"/>
                  <a:gd name="connsiteX16" fmla="*/ 1599561 w 3096285"/>
                  <a:gd name="connsiteY16" fmla="*/ 646886 h 2935368"/>
                  <a:gd name="connsiteX17" fmla="*/ 1595963 w 3096285"/>
                  <a:gd name="connsiteY17" fmla="*/ 644381 h 2935368"/>
                  <a:gd name="connsiteX0" fmla="*/ 1595963 w 3096285"/>
                  <a:gd name="connsiteY0" fmla="*/ 644381 h 2935368"/>
                  <a:gd name="connsiteX1" fmla="*/ 2137852 w 3096285"/>
                  <a:gd name="connsiteY1" fmla="*/ 603709 h 2935368"/>
                  <a:gd name="connsiteX2" fmla="*/ 2132430 w 3096285"/>
                  <a:gd name="connsiteY2" fmla="*/ 776410 h 2935368"/>
                  <a:gd name="connsiteX3" fmla="*/ 2998821 w 3096285"/>
                  <a:gd name="connsiteY3" fmla="*/ 773490 h 2935368"/>
                  <a:gd name="connsiteX4" fmla="*/ 3070010 w 3096285"/>
                  <a:gd name="connsiteY4" fmla="*/ 877752 h 2935368"/>
                  <a:gd name="connsiteX5" fmla="*/ 3070583 w 3096285"/>
                  <a:gd name="connsiteY5" fmla="*/ 1509843 h 2935368"/>
                  <a:gd name="connsiteX6" fmla="*/ 3096275 w 3096285"/>
                  <a:gd name="connsiteY6" fmla="*/ 2790631 h 2935368"/>
                  <a:gd name="connsiteX7" fmla="*/ 2983649 w 3096285"/>
                  <a:gd name="connsiteY7" fmla="*/ 2906393 h 2935368"/>
                  <a:gd name="connsiteX8" fmla="*/ 874143 w 3096285"/>
                  <a:gd name="connsiteY8" fmla="*/ 2935358 h 2935368"/>
                  <a:gd name="connsiteX9" fmla="*/ 758381 w 3096285"/>
                  <a:gd name="connsiteY9" fmla="*/ 2822732 h 2935368"/>
                  <a:gd name="connsiteX10" fmla="*/ 750127 w 3096285"/>
                  <a:gd name="connsiteY10" fmla="*/ 2221600 h 2935368"/>
                  <a:gd name="connsiteX11" fmla="*/ 181200 w 3096285"/>
                  <a:gd name="connsiteY11" fmla="*/ 2277320 h 2935368"/>
                  <a:gd name="connsiteX12" fmla="*/ 394351 w 3096285"/>
                  <a:gd name="connsiteY12" fmla="*/ 1541377 h 2935368"/>
                  <a:gd name="connsiteX13" fmla="*/ 742815 w 3096285"/>
                  <a:gd name="connsiteY13" fmla="*/ 1689069 h 2935368"/>
                  <a:gd name="connsiteX14" fmla="*/ 732115 w 3096285"/>
                  <a:gd name="connsiteY14" fmla="*/ 909853 h 2935368"/>
                  <a:gd name="connsiteX15" fmla="*/ 844742 w 3096285"/>
                  <a:gd name="connsiteY15" fmla="*/ 794091 h 2935368"/>
                  <a:gd name="connsiteX16" fmla="*/ 1599561 w 3096285"/>
                  <a:gd name="connsiteY16" fmla="*/ 783727 h 2935368"/>
                  <a:gd name="connsiteX17" fmla="*/ 1599561 w 3096285"/>
                  <a:gd name="connsiteY17" fmla="*/ 646886 h 2935368"/>
                  <a:gd name="connsiteX18" fmla="*/ 1595963 w 3096285"/>
                  <a:gd name="connsiteY18" fmla="*/ 644381 h 2935368"/>
                  <a:gd name="connsiteX0" fmla="*/ 1595963 w 3096285"/>
                  <a:gd name="connsiteY0" fmla="*/ 644381 h 2935368"/>
                  <a:gd name="connsiteX1" fmla="*/ 2137852 w 3096285"/>
                  <a:gd name="connsiteY1" fmla="*/ 603709 h 2935368"/>
                  <a:gd name="connsiteX2" fmla="*/ 2132430 w 3096285"/>
                  <a:gd name="connsiteY2" fmla="*/ 776410 h 2935368"/>
                  <a:gd name="connsiteX3" fmla="*/ 2998821 w 3096285"/>
                  <a:gd name="connsiteY3" fmla="*/ 773490 h 2935368"/>
                  <a:gd name="connsiteX4" fmla="*/ 3070010 w 3096285"/>
                  <a:gd name="connsiteY4" fmla="*/ 877752 h 2935368"/>
                  <a:gd name="connsiteX5" fmla="*/ 3070583 w 3096285"/>
                  <a:gd name="connsiteY5" fmla="*/ 1509843 h 2935368"/>
                  <a:gd name="connsiteX6" fmla="*/ 3079548 w 3096285"/>
                  <a:gd name="connsiteY6" fmla="*/ 2081591 h 2935368"/>
                  <a:gd name="connsiteX7" fmla="*/ 3096275 w 3096285"/>
                  <a:gd name="connsiteY7" fmla="*/ 2790631 h 2935368"/>
                  <a:gd name="connsiteX8" fmla="*/ 2983649 w 3096285"/>
                  <a:gd name="connsiteY8" fmla="*/ 2906393 h 2935368"/>
                  <a:gd name="connsiteX9" fmla="*/ 874143 w 3096285"/>
                  <a:gd name="connsiteY9" fmla="*/ 2935358 h 2935368"/>
                  <a:gd name="connsiteX10" fmla="*/ 758381 w 3096285"/>
                  <a:gd name="connsiteY10" fmla="*/ 2822732 h 2935368"/>
                  <a:gd name="connsiteX11" fmla="*/ 750127 w 3096285"/>
                  <a:gd name="connsiteY11" fmla="*/ 2221600 h 2935368"/>
                  <a:gd name="connsiteX12" fmla="*/ 181200 w 3096285"/>
                  <a:gd name="connsiteY12" fmla="*/ 2277320 h 2935368"/>
                  <a:gd name="connsiteX13" fmla="*/ 394351 w 3096285"/>
                  <a:gd name="connsiteY13" fmla="*/ 1541377 h 2935368"/>
                  <a:gd name="connsiteX14" fmla="*/ 742815 w 3096285"/>
                  <a:gd name="connsiteY14" fmla="*/ 1689069 h 2935368"/>
                  <a:gd name="connsiteX15" fmla="*/ 732115 w 3096285"/>
                  <a:gd name="connsiteY15" fmla="*/ 909853 h 2935368"/>
                  <a:gd name="connsiteX16" fmla="*/ 844742 w 3096285"/>
                  <a:gd name="connsiteY16" fmla="*/ 794091 h 2935368"/>
                  <a:gd name="connsiteX17" fmla="*/ 1599561 w 3096285"/>
                  <a:gd name="connsiteY17" fmla="*/ 783727 h 2935368"/>
                  <a:gd name="connsiteX18" fmla="*/ 1599561 w 3096285"/>
                  <a:gd name="connsiteY18" fmla="*/ 646886 h 2935368"/>
                  <a:gd name="connsiteX19" fmla="*/ 1595963 w 3096285"/>
                  <a:gd name="connsiteY19" fmla="*/ 644381 h 2935368"/>
                  <a:gd name="connsiteX0" fmla="*/ 1595963 w 3096285"/>
                  <a:gd name="connsiteY0" fmla="*/ 644381 h 2935368"/>
                  <a:gd name="connsiteX1" fmla="*/ 2137852 w 3096285"/>
                  <a:gd name="connsiteY1" fmla="*/ 603709 h 2935368"/>
                  <a:gd name="connsiteX2" fmla="*/ 2132430 w 3096285"/>
                  <a:gd name="connsiteY2" fmla="*/ 776410 h 2935368"/>
                  <a:gd name="connsiteX3" fmla="*/ 2998821 w 3096285"/>
                  <a:gd name="connsiteY3" fmla="*/ 773490 h 2935368"/>
                  <a:gd name="connsiteX4" fmla="*/ 3070010 w 3096285"/>
                  <a:gd name="connsiteY4" fmla="*/ 877752 h 2935368"/>
                  <a:gd name="connsiteX5" fmla="*/ 3070583 w 3096285"/>
                  <a:gd name="connsiteY5" fmla="*/ 1509843 h 2935368"/>
                  <a:gd name="connsiteX6" fmla="*/ 2555824 w 3096285"/>
                  <a:gd name="connsiteY6" fmla="*/ 2258957 h 2935368"/>
                  <a:gd name="connsiteX7" fmla="*/ 3096275 w 3096285"/>
                  <a:gd name="connsiteY7" fmla="*/ 2790631 h 2935368"/>
                  <a:gd name="connsiteX8" fmla="*/ 2983649 w 3096285"/>
                  <a:gd name="connsiteY8" fmla="*/ 2906393 h 2935368"/>
                  <a:gd name="connsiteX9" fmla="*/ 874143 w 3096285"/>
                  <a:gd name="connsiteY9" fmla="*/ 2935358 h 2935368"/>
                  <a:gd name="connsiteX10" fmla="*/ 758381 w 3096285"/>
                  <a:gd name="connsiteY10" fmla="*/ 2822732 h 2935368"/>
                  <a:gd name="connsiteX11" fmla="*/ 750127 w 3096285"/>
                  <a:gd name="connsiteY11" fmla="*/ 2221600 h 2935368"/>
                  <a:gd name="connsiteX12" fmla="*/ 181200 w 3096285"/>
                  <a:gd name="connsiteY12" fmla="*/ 2277320 h 2935368"/>
                  <a:gd name="connsiteX13" fmla="*/ 394351 w 3096285"/>
                  <a:gd name="connsiteY13" fmla="*/ 1541377 h 2935368"/>
                  <a:gd name="connsiteX14" fmla="*/ 742815 w 3096285"/>
                  <a:gd name="connsiteY14" fmla="*/ 1689069 h 2935368"/>
                  <a:gd name="connsiteX15" fmla="*/ 732115 w 3096285"/>
                  <a:gd name="connsiteY15" fmla="*/ 909853 h 2935368"/>
                  <a:gd name="connsiteX16" fmla="*/ 844742 w 3096285"/>
                  <a:gd name="connsiteY16" fmla="*/ 794091 h 2935368"/>
                  <a:gd name="connsiteX17" fmla="*/ 1599561 w 3096285"/>
                  <a:gd name="connsiteY17" fmla="*/ 783727 h 2935368"/>
                  <a:gd name="connsiteX18" fmla="*/ 1599561 w 3096285"/>
                  <a:gd name="connsiteY18" fmla="*/ 646886 h 2935368"/>
                  <a:gd name="connsiteX19" fmla="*/ 1595963 w 3096285"/>
                  <a:gd name="connsiteY19" fmla="*/ 644381 h 2935368"/>
                  <a:gd name="connsiteX0" fmla="*/ 1595963 w 3096285"/>
                  <a:gd name="connsiteY0" fmla="*/ 644381 h 2935368"/>
                  <a:gd name="connsiteX1" fmla="*/ 2137852 w 3096285"/>
                  <a:gd name="connsiteY1" fmla="*/ 603709 h 2935368"/>
                  <a:gd name="connsiteX2" fmla="*/ 2132430 w 3096285"/>
                  <a:gd name="connsiteY2" fmla="*/ 776410 h 2935368"/>
                  <a:gd name="connsiteX3" fmla="*/ 2998821 w 3096285"/>
                  <a:gd name="connsiteY3" fmla="*/ 773490 h 2935368"/>
                  <a:gd name="connsiteX4" fmla="*/ 3070010 w 3096285"/>
                  <a:gd name="connsiteY4" fmla="*/ 877752 h 2935368"/>
                  <a:gd name="connsiteX5" fmla="*/ 3070583 w 3096285"/>
                  <a:gd name="connsiteY5" fmla="*/ 1509843 h 2935368"/>
                  <a:gd name="connsiteX6" fmla="*/ 2871545 w 3096285"/>
                  <a:gd name="connsiteY6" fmla="*/ 1769711 h 2935368"/>
                  <a:gd name="connsiteX7" fmla="*/ 2555824 w 3096285"/>
                  <a:gd name="connsiteY7" fmla="*/ 2258957 h 2935368"/>
                  <a:gd name="connsiteX8" fmla="*/ 3096275 w 3096285"/>
                  <a:gd name="connsiteY8" fmla="*/ 2790631 h 2935368"/>
                  <a:gd name="connsiteX9" fmla="*/ 2983649 w 3096285"/>
                  <a:gd name="connsiteY9" fmla="*/ 2906393 h 2935368"/>
                  <a:gd name="connsiteX10" fmla="*/ 874143 w 3096285"/>
                  <a:gd name="connsiteY10" fmla="*/ 2935358 h 2935368"/>
                  <a:gd name="connsiteX11" fmla="*/ 758381 w 3096285"/>
                  <a:gd name="connsiteY11" fmla="*/ 2822732 h 2935368"/>
                  <a:gd name="connsiteX12" fmla="*/ 750127 w 3096285"/>
                  <a:gd name="connsiteY12" fmla="*/ 2221600 h 2935368"/>
                  <a:gd name="connsiteX13" fmla="*/ 181200 w 3096285"/>
                  <a:gd name="connsiteY13" fmla="*/ 2277320 h 2935368"/>
                  <a:gd name="connsiteX14" fmla="*/ 394351 w 3096285"/>
                  <a:gd name="connsiteY14" fmla="*/ 1541377 h 2935368"/>
                  <a:gd name="connsiteX15" fmla="*/ 742815 w 3096285"/>
                  <a:gd name="connsiteY15" fmla="*/ 1689069 h 2935368"/>
                  <a:gd name="connsiteX16" fmla="*/ 732115 w 3096285"/>
                  <a:gd name="connsiteY16" fmla="*/ 909853 h 2935368"/>
                  <a:gd name="connsiteX17" fmla="*/ 844742 w 3096285"/>
                  <a:gd name="connsiteY17" fmla="*/ 794091 h 2935368"/>
                  <a:gd name="connsiteX18" fmla="*/ 1599561 w 3096285"/>
                  <a:gd name="connsiteY18" fmla="*/ 783727 h 2935368"/>
                  <a:gd name="connsiteX19" fmla="*/ 1599561 w 3096285"/>
                  <a:gd name="connsiteY19" fmla="*/ 646886 h 2935368"/>
                  <a:gd name="connsiteX20" fmla="*/ 1595963 w 3096285"/>
                  <a:gd name="connsiteY20" fmla="*/ 644381 h 2935368"/>
                  <a:gd name="connsiteX0" fmla="*/ 1595963 w 3096285"/>
                  <a:gd name="connsiteY0" fmla="*/ 644381 h 2935368"/>
                  <a:gd name="connsiteX1" fmla="*/ 2137852 w 3096285"/>
                  <a:gd name="connsiteY1" fmla="*/ 603709 h 2935368"/>
                  <a:gd name="connsiteX2" fmla="*/ 2132430 w 3096285"/>
                  <a:gd name="connsiteY2" fmla="*/ 776410 h 2935368"/>
                  <a:gd name="connsiteX3" fmla="*/ 2998821 w 3096285"/>
                  <a:gd name="connsiteY3" fmla="*/ 773490 h 2935368"/>
                  <a:gd name="connsiteX4" fmla="*/ 3070010 w 3096285"/>
                  <a:gd name="connsiteY4" fmla="*/ 877752 h 2935368"/>
                  <a:gd name="connsiteX5" fmla="*/ 3070583 w 3096285"/>
                  <a:gd name="connsiteY5" fmla="*/ 1509843 h 2935368"/>
                  <a:gd name="connsiteX6" fmla="*/ 2723584 w 3096285"/>
                  <a:gd name="connsiteY6" fmla="*/ 1643816 h 2935368"/>
                  <a:gd name="connsiteX7" fmla="*/ 2555824 w 3096285"/>
                  <a:gd name="connsiteY7" fmla="*/ 2258957 h 2935368"/>
                  <a:gd name="connsiteX8" fmla="*/ 3096275 w 3096285"/>
                  <a:gd name="connsiteY8" fmla="*/ 2790631 h 2935368"/>
                  <a:gd name="connsiteX9" fmla="*/ 2983649 w 3096285"/>
                  <a:gd name="connsiteY9" fmla="*/ 2906393 h 2935368"/>
                  <a:gd name="connsiteX10" fmla="*/ 874143 w 3096285"/>
                  <a:gd name="connsiteY10" fmla="*/ 2935358 h 2935368"/>
                  <a:gd name="connsiteX11" fmla="*/ 758381 w 3096285"/>
                  <a:gd name="connsiteY11" fmla="*/ 2822732 h 2935368"/>
                  <a:gd name="connsiteX12" fmla="*/ 750127 w 3096285"/>
                  <a:gd name="connsiteY12" fmla="*/ 2221600 h 2935368"/>
                  <a:gd name="connsiteX13" fmla="*/ 181200 w 3096285"/>
                  <a:gd name="connsiteY13" fmla="*/ 2277320 h 2935368"/>
                  <a:gd name="connsiteX14" fmla="*/ 394351 w 3096285"/>
                  <a:gd name="connsiteY14" fmla="*/ 1541377 h 2935368"/>
                  <a:gd name="connsiteX15" fmla="*/ 742815 w 3096285"/>
                  <a:gd name="connsiteY15" fmla="*/ 1689069 h 2935368"/>
                  <a:gd name="connsiteX16" fmla="*/ 732115 w 3096285"/>
                  <a:gd name="connsiteY16" fmla="*/ 909853 h 2935368"/>
                  <a:gd name="connsiteX17" fmla="*/ 844742 w 3096285"/>
                  <a:gd name="connsiteY17" fmla="*/ 794091 h 2935368"/>
                  <a:gd name="connsiteX18" fmla="*/ 1599561 w 3096285"/>
                  <a:gd name="connsiteY18" fmla="*/ 783727 h 2935368"/>
                  <a:gd name="connsiteX19" fmla="*/ 1599561 w 3096285"/>
                  <a:gd name="connsiteY19" fmla="*/ 646886 h 2935368"/>
                  <a:gd name="connsiteX20" fmla="*/ 1595963 w 3096285"/>
                  <a:gd name="connsiteY20" fmla="*/ 644381 h 2935368"/>
                  <a:gd name="connsiteX0" fmla="*/ 1595963 w 3096285"/>
                  <a:gd name="connsiteY0" fmla="*/ 644381 h 2935368"/>
                  <a:gd name="connsiteX1" fmla="*/ 2137852 w 3096285"/>
                  <a:gd name="connsiteY1" fmla="*/ 603709 h 2935368"/>
                  <a:gd name="connsiteX2" fmla="*/ 2132430 w 3096285"/>
                  <a:gd name="connsiteY2" fmla="*/ 776410 h 2935368"/>
                  <a:gd name="connsiteX3" fmla="*/ 2998821 w 3096285"/>
                  <a:gd name="connsiteY3" fmla="*/ 773490 h 2935368"/>
                  <a:gd name="connsiteX4" fmla="*/ 3070010 w 3096285"/>
                  <a:gd name="connsiteY4" fmla="*/ 877752 h 2935368"/>
                  <a:gd name="connsiteX5" fmla="*/ 3070583 w 3096285"/>
                  <a:gd name="connsiteY5" fmla="*/ 1509843 h 2935368"/>
                  <a:gd name="connsiteX6" fmla="*/ 2723584 w 3096285"/>
                  <a:gd name="connsiteY6" fmla="*/ 1643816 h 2935368"/>
                  <a:gd name="connsiteX7" fmla="*/ 2640050 w 3096285"/>
                  <a:gd name="connsiteY7" fmla="*/ 2185912 h 2935368"/>
                  <a:gd name="connsiteX8" fmla="*/ 3096275 w 3096285"/>
                  <a:gd name="connsiteY8" fmla="*/ 2790631 h 2935368"/>
                  <a:gd name="connsiteX9" fmla="*/ 2983649 w 3096285"/>
                  <a:gd name="connsiteY9" fmla="*/ 2906393 h 2935368"/>
                  <a:gd name="connsiteX10" fmla="*/ 874143 w 3096285"/>
                  <a:gd name="connsiteY10" fmla="*/ 2935358 h 2935368"/>
                  <a:gd name="connsiteX11" fmla="*/ 758381 w 3096285"/>
                  <a:gd name="connsiteY11" fmla="*/ 2822732 h 2935368"/>
                  <a:gd name="connsiteX12" fmla="*/ 750127 w 3096285"/>
                  <a:gd name="connsiteY12" fmla="*/ 2221600 h 2935368"/>
                  <a:gd name="connsiteX13" fmla="*/ 181200 w 3096285"/>
                  <a:gd name="connsiteY13" fmla="*/ 2277320 h 2935368"/>
                  <a:gd name="connsiteX14" fmla="*/ 394351 w 3096285"/>
                  <a:gd name="connsiteY14" fmla="*/ 1541377 h 2935368"/>
                  <a:gd name="connsiteX15" fmla="*/ 742815 w 3096285"/>
                  <a:gd name="connsiteY15" fmla="*/ 1689069 h 2935368"/>
                  <a:gd name="connsiteX16" fmla="*/ 732115 w 3096285"/>
                  <a:gd name="connsiteY16" fmla="*/ 909853 h 2935368"/>
                  <a:gd name="connsiteX17" fmla="*/ 844742 w 3096285"/>
                  <a:gd name="connsiteY17" fmla="*/ 794091 h 2935368"/>
                  <a:gd name="connsiteX18" fmla="*/ 1599561 w 3096285"/>
                  <a:gd name="connsiteY18" fmla="*/ 783727 h 2935368"/>
                  <a:gd name="connsiteX19" fmla="*/ 1599561 w 3096285"/>
                  <a:gd name="connsiteY19" fmla="*/ 646886 h 2935368"/>
                  <a:gd name="connsiteX20" fmla="*/ 1595963 w 3096285"/>
                  <a:gd name="connsiteY20" fmla="*/ 644381 h 2935368"/>
                  <a:gd name="connsiteX0" fmla="*/ 1595963 w 3096285"/>
                  <a:gd name="connsiteY0" fmla="*/ 644381 h 2935368"/>
                  <a:gd name="connsiteX1" fmla="*/ 2137852 w 3096285"/>
                  <a:gd name="connsiteY1" fmla="*/ 603709 h 2935368"/>
                  <a:gd name="connsiteX2" fmla="*/ 2132430 w 3096285"/>
                  <a:gd name="connsiteY2" fmla="*/ 776410 h 2935368"/>
                  <a:gd name="connsiteX3" fmla="*/ 2998821 w 3096285"/>
                  <a:gd name="connsiteY3" fmla="*/ 773490 h 2935368"/>
                  <a:gd name="connsiteX4" fmla="*/ 3070010 w 3096285"/>
                  <a:gd name="connsiteY4" fmla="*/ 877752 h 2935368"/>
                  <a:gd name="connsiteX5" fmla="*/ 3070583 w 3096285"/>
                  <a:gd name="connsiteY5" fmla="*/ 1509843 h 2935368"/>
                  <a:gd name="connsiteX6" fmla="*/ 2723584 w 3096285"/>
                  <a:gd name="connsiteY6" fmla="*/ 1643816 h 2935368"/>
                  <a:gd name="connsiteX7" fmla="*/ 2640050 w 3096285"/>
                  <a:gd name="connsiteY7" fmla="*/ 2185912 h 2935368"/>
                  <a:gd name="connsiteX8" fmla="*/ 2892430 w 3096285"/>
                  <a:gd name="connsiteY8" fmla="*/ 2555174 h 2935368"/>
                  <a:gd name="connsiteX9" fmla="*/ 3096275 w 3096285"/>
                  <a:gd name="connsiteY9" fmla="*/ 2790631 h 2935368"/>
                  <a:gd name="connsiteX10" fmla="*/ 2983649 w 3096285"/>
                  <a:gd name="connsiteY10" fmla="*/ 2906393 h 2935368"/>
                  <a:gd name="connsiteX11" fmla="*/ 874143 w 3096285"/>
                  <a:gd name="connsiteY11" fmla="*/ 2935358 h 2935368"/>
                  <a:gd name="connsiteX12" fmla="*/ 758381 w 3096285"/>
                  <a:gd name="connsiteY12" fmla="*/ 2822732 h 2935368"/>
                  <a:gd name="connsiteX13" fmla="*/ 750127 w 3096285"/>
                  <a:gd name="connsiteY13" fmla="*/ 2221600 h 2935368"/>
                  <a:gd name="connsiteX14" fmla="*/ 181200 w 3096285"/>
                  <a:gd name="connsiteY14" fmla="*/ 2277320 h 2935368"/>
                  <a:gd name="connsiteX15" fmla="*/ 394351 w 3096285"/>
                  <a:gd name="connsiteY15" fmla="*/ 1541377 h 2935368"/>
                  <a:gd name="connsiteX16" fmla="*/ 742815 w 3096285"/>
                  <a:gd name="connsiteY16" fmla="*/ 1689069 h 2935368"/>
                  <a:gd name="connsiteX17" fmla="*/ 732115 w 3096285"/>
                  <a:gd name="connsiteY17" fmla="*/ 909853 h 2935368"/>
                  <a:gd name="connsiteX18" fmla="*/ 844742 w 3096285"/>
                  <a:gd name="connsiteY18" fmla="*/ 794091 h 2935368"/>
                  <a:gd name="connsiteX19" fmla="*/ 1599561 w 3096285"/>
                  <a:gd name="connsiteY19" fmla="*/ 783727 h 2935368"/>
                  <a:gd name="connsiteX20" fmla="*/ 1599561 w 3096285"/>
                  <a:gd name="connsiteY20" fmla="*/ 646886 h 2935368"/>
                  <a:gd name="connsiteX21" fmla="*/ 1595963 w 3096285"/>
                  <a:gd name="connsiteY21" fmla="*/ 644381 h 2935368"/>
                  <a:gd name="connsiteX0" fmla="*/ 1595963 w 3146928"/>
                  <a:gd name="connsiteY0" fmla="*/ 644381 h 2935368"/>
                  <a:gd name="connsiteX1" fmla="*/ 2137852 w 3146928"/>
                  <a:gd name="connsiteY1" fmla="*/ 603709 h 2935368"/>
                  <a:gd name="connsiteX2" fmla="*/ 2132430 w 3146928"/>
                  <a:gd name="connsiteY2" fmla="*/ 776410 h 2935368"/>
                  <a:gd name="connsiteX3" fmla="*/ 2998821 w 3146928"/>
                  <a:gd name="connsiteY3" fmla="*/ 773490 h 2935368"/>
                  <a:gd name="connsiteX4" fmla="*/ 3070010 w 3146928"/>
                  <a:gd name="connsiteY4" fmla="*/ 877752 h 2935368"/>
                  <a:gd name="connsiteX5" fmla="*/ 3070583 w 3146928"/>
                  <a:gd name="connsiteY5" fmla="*/ 1509843 h 2935368"/>
                  <a:gd name="connsiteX6" fmla="*/ 2723584 w 3146928"/>
                  <a:gd name="connsiteY6" fmla="*/ 1643816 h 2935368"/>
                  <a:gd name="connsiteX7" fmla="*/ 2640050 w 3146928"/>
                  <a:gd name="connsiteY7" fmla="*/ 2185912 h 2935368"/>
                  <a:gd name="connsiteX8" fmla="*/ 3146928 w 3146928"/>
                  <a:gd name="connsiteY8" fmla="*/ 2391550 h 2935368"/>
                  <a:gd name="connsiteX9" fmla="*/ 3096275 w 3146928"/>
                  <a:gd name="connsiteY9" fmla="*/ 2790631 h 2935368"/>
                  <a:gd name="connsiteX10" fmla="*/ 2983649 w 3146928"/>
                  <a:gd name="connsiteY10" fmla="*/ 2906393 h 2935368"/>
                  <a:gd name="connsiteX11" fmla="*/ 874143 w 3146928"/>
                  <a:gd name="connsiteY11" fmla="*/ 2935358 h 2935368"/>
                  <a:gd name="connsiteX12" fmla="*/ 758381 w 3146928"/>
                  <a:gd name="connsiteY12" fmla="*/ 2822732 h 2935368"/>
                  <a:gd name="connsiteX13" fmla="*/ 750127 w 3146928"/>
                  <a:gd name="connsiteY13" fmla="*/ 2221600 h 2935368"/>
                  <a:gd name="connsiteX14" fmla="*/ 181200 w 3146928"/>
                  <a:gd name="connsiteY14" fmla="*/ 2277320 h 2935368"/>
                  <a:gd name="connsiteX15" fmla="*/ 394351 w 3146928"/>
                  <a:gd name="connsiteY15" fmla="*/ 1541377 h 2935368"/>
                  <a:gd name="connsiteX16" fmla="*/ 742815 w 3146928"/>
                  <a:gd name="connsiteY16" fmla="*/ 1689069 h 2935368"/>
                  <a:gd name="connsiteX17" fmla="*/ 732115 w 3146928"/>
                  <a:gd name="connsiteY17" fmla="*/ 909853 h 2935368"/>
                  <a:gd name="connsiteX18" fmla="*/ 844742 w 3146928"/>
                  <a:gd name="connsiteY18" fmla="*/ 794091 h 2935368"/>
                  <a:gd name="connsiteX19" fmla="*/ 1599561 w 3146928"/>
                  <a:gd name="connsiteY19" fmla="*/ 783727 h 2935368"/>
                  <a:gd name="connsiteX20" fmla="*/ 1599561 w 3146928"/>
                  <a:gd name="connsiteY20" fmla="*/ 646886 h 2935368"/>
                  <a:gd name="connsiteX21" fmla="*/ 1595963 w 3146928"/>
                  <a:gd name="connsiteY21" fmla="*/ 644381 h 2935368"/>
                  <a:gd name="connsiteX0" fmla="*/ 1595963 w 3146928"/>
                  <a:gd name="connsiteY0" fmla="*/ 644381 h 2935368"/>
                  <a:gd name="connsiteX1" fmla="*/ 2137852 w 3146928"/>
                  <a:gd name="connsiteY1" fmla="*/ 603709 h 2935368"/>
                  <a:gd name="connsiteX2" fmla="*/ 2132430 w 3146928"/>
                  <a:gd name="connsiteY2" fmla="*/ 776410 h 2935368"/>
                  <a:gd name="connsiteX3" fmla="*/ 2998821 w 3146928"/>
                  <a:gd name="connsiteY3" fmla="*/ 773490 h 2935368"/>
                  <a:gd name="connsiteX4" fmla="*/ 3070010 w 3146928"/>
                  <a:gd name="connsiteY4" fmla="*/ 877752 h 2935368"/>
                  <a:gd name="connsiteX5" fmla="*/ 3070583 w 3146928"/>
                  <a:gd name="connsiteY5" fmla="*/ 1509843 h 2935368"/>
                  <a:gd name="connsiteX6" fmla="*/ 2723584 w 3146928"/>
                  <a:gd name="connsiteY6" fmla="*/ 1643816 h 2935368"/>
                  <a:gd name="connsiteX7" fmla="*/ 2640050 w 3146928"/>
                  <a:gd name="connsiteY7" fmla="*/ 2185912 h 2935368"/>
                  <a:gd name="connsiteX8" fmla="*/ 3146928 w 3146928"/>
                  <a:gd name="connsiteY8" fmla="*/ 2391550 h 2935368"/>
                  <a:gd name="connsiteX9" fmla="*/ 3096275 w 3146928"/>
                  <a:gd name="connsiteY9" fmla="*/ 2790631 h 2935368"/>
                  <a:gd name="connsiteX10" fmla="*/ 2983649 w 3146928"/>
                  <a:gd name="connsiteY10" fmla="*/ 2906393 h 2935368"/>
                  <a:gd name="connsiteX11" fmla="*/ 874143 w 3146928"/>
                  <a:gd name="connsiteY11" fmla="*/ 2935358 h 2935368"/>
                  <a:gd name="connsiteX12" fmla="*/ 758381 w 3146928"/>
                  <a:gd name="connsiteY12" fmla="*/ 2822732 h 2935368"/>
                  <a:gd name="connsiteX13" fmla="*/ 750127 w 3146928"/>
                  <a:gd name="connsiteY13" fmla="*/ 2221600 h 2935368"/>
                  <a:gd name="connsiteX14" fmla="*/ 181200 w 3146928"/>
                  <a:gd name="connsiteY14" fmla="*/ 2277320 h 2935368"/>
                  <a:gd name="connsiteX15" fmla="*/ 394351 w 3146928"/>
                  <a:gd name="connsiteY15" fmla="*/ 1541377 h 2935368"/>
                  <a:gd name="connsiteX16" fmla="*/ 742815 w 3146928"/>
                  <a:gd name="connsiteY16" fmla="*/ 1689069 h 2935368"/>
                  <a:gd name="connsiteX17" fmla="*/ 732115 w 3146928"/>
                  <a:gd name="connsiteY17" fmla="*/ 909853 h 2935368"/>
                  <a:gd name="connsiteX18" fmla="*/ 844742 w 3146928"/>
                  <a:gd name="connsiteY18" fmla="*/ 794091 h 2935368"/>
                  <a:gd name="connsiteX19" fmla="*/ 1599561 w 3146928"/>
                  <a:gd name="connsiteY19" fmla="*/ 783727 h 2935368"/>
                  <a:gd name="connsiteX20" fmla="*/ 1599561 w 3146928"/>
                  <a:gd name="connsiteY20" fmla="*/ 646886 h 2935368"/>
                  <a:gd name="connsiteX21" fmla="*/ 1595963 w 3146928"/>
                  <a:gd name="connsiteY21" fmla="*/ 644381 h 2935368"/>
                  <a:gd name="connsiteX0" fmla="*/ 1595963 w 3146928"/>
                  <a:gd name="connsiteY0" fmla="*/ 644381 h 2935368"/>
                  <a:gd name="connsiteX1" fmla="*/ 2137852 w 3146928"/>
                  <a:gd name="connsiteY1" fmla="*/ 603709 h 2935368"/>
                  <a:gd name="connsiteX2" fmla="*/ 2132430 w 3146928"/>
                  <a:gd name="connsiteY2" fmla="*/ 776410 h 2935368"/>
                  <a:gd name="connsiteX3" fmla="*/ 2998821 w 3146928"/>
                  <a:gd name="connsiteY3" fmla="*/ 773490 h 2935368"/>
                  <a:gd name="connsiteX4" fmla="*/ 3070010 w 3146928"/>
                  <a:gd name="connsiteY4" fmla="*/ 877752 h 2935368"/>
                  <a:gd name="connsiteX5" fmla="*/ 3070583 w 3146928"/>
                  <a:gd name="connsiteY5" fmla="*/ 1509843 h 2935368"/>
                  <a:gd name="connsiteX6" fmla="*/ 2723584 w 3146928"/>
                  <a:gd name="connsiteY6" fmla="*/ 1643816 h 2935368"/>
                  <a:gd name="connsiteX7" fmla="*/ 2640050 w 3146928"/>
                  <a:gd name="connsiteY7" fmla="*/ 2185912 h 2935368"/>
                  <a:gd name="connsiteX8" fmla="*/ 3146928 w 3146928"/>
                  <a:gd name="connsiteY8" fmla="*/ 2391550 h 2935368"/>
                  <a:gd name="connsiteX9" fmla="*/ 3096275 w 3146928"/>
                  <a:gd name="connsiteY9" fmla="*/ 2790631 h 2935368"/>
                  <a:gd name="connsiteX10" fmla="*/ 2983649 w 3146928"/>
                  <a:gd name="connsiteY10" fmla="*/ 2906393 h 2935368"/>
                  <a:gd name="connsiteX11" fmla="*/ 874143 w 3146928"/>
                  <a:gd name="connsiteY11" fmla="*/ 2935358 h 2935368"/>
                  <a:gd name="connsiteX12" fmla="*/ 758381 w 3146928"/>
                  <a:gd name="connsiteY12" fmla="*/ 2822732 h 2935368"/>
                  <a:gd name="connsiteX13" fmla="*/ 750127 w 3146928"/>
                  <a:gd name="connsiteY13" fmla="*/ 2221600 h 2935368"/>
                  <a:gd name="connsiteX14" fmla="*/ 181200 w 3146928"/>
                  <a:gd name="connsiteY14" fmla="*/ 2277320 h 2935368"/>
                  <a:gd name="connsiteX15" fmla="*/ 394351 w 3146928"/>
                  <a:gd name="connsiteY15" fmla="*/ 1541377 h 2935368"/>
                  <a:gd name="connsiteX16" fmla="*/ 742815 w 3146928"/>
                  <a:gd name="connsiteY16" fmla="*/ 1689069 h 2935368"/>
                  <a:gd name="connsiteX17" fmla="*/ 732115 w 3146928"/>
                  <a:gd name="connsiteY17" fmla="*/ 909853 h 2935368"/>
                  <a:gd name="connsiteX18" fmla="*/ 844742 w 3146928"/>
                  <a:gd name="connsiteY18" fmla="*/ 794091 h 2935368"/>
                  <a:gd name="connsiteX19" fmla="*/ 1599561 w 3146928"/>
                  <a:gd name="connsiteY19" fmla="*/ 783727 h 2935368"/>
                  <a:gd name="connsiteX20" fmla="*/ 1599561 w 3146928"/>
                  <a:gd name="connsiteY20" fmla="*/ 646886 h 2935368"/>
                  <a:gd name="connsiteX21" fmla="*/ 1595963 w 3146928"/>
                  <a:gd name="connsiteY21" fmla="*/ 644381 h 2935368"/>
                  <a:gd name="connsiteX0" fmla="*/ 1595963 w 3146928"/>
                  <a:gd name="connsiteY0" fmla="*/ 644381 h 2935368"/>
                  <a:gd name="connsiteX1" fmla="*/ 2137852 w 3146928"/>
                  <a:gd name="connsiteY1" fmla="*/ 603709 h 2935368"/>
                  <a:gd name="connsiteX2" fmla="*/ 2132430 w 3146928"/>
                  <a:gd name="connsiteY2" fmla="*/ 776410 h 2935368"/>
                  <a:gd name="connsiteX3" fmla="*/ 2998821 w 3146928"/>
                  <a:gd name="connsiteY3" fmla="*/ 773490 h 2935368"/>
                  <a:gd name="connsiteX4" fmla="*/ 3070010 w 3146928"/>
                  <a:gd name="connsiteY4" fmla="*/ 877752 h 2935368"/>
                  <a:gd name="connsiteX5" fmla="*/ 3070583 w 3146928"/>
                  <a:gd name="connsiteY5" fmla="*/ 1509843 h 2935368"/>
                  <a:gd name="connsiteX6" fmla="*/ 2723584 w 3146928"/>
                  <a:gd name="connsiteY6" fmla="*/ 1643816 h 2935368"/>
                  <a:gd name="connsiteX7" fmla="*/ 2640050 w 3146928"/>
                  <a:gd name="connsiteY7" fmla="*/ 2185912 h 2935368"/>
                  <a:gd name="connsiteX8" fmla="*/ 3146928 w 3146928"/>
                  <a:gd name="connsiteY8" fmla="*/ 2391550 h 2935368"/>
                  <a:gd name="connsiteX9" fmla="*/ 3096275 w 3146928"/>
                  <a:gd name="connsiteY9" fmla="*/ 2790631 h 2935368"/>
                  <a:gd name="connsiteX10" fmla="*/ 2983649 w 3146928"/>
                  <a:gd name="connsiteY10" fmla="*/ 2906393 h 2935368"/>
                  <a:gd name="connsiteX11" fmla="*/ 874143 w 3146928"/>
                  <a:gd name="connsiteY11" fmla="*/ 2935358 h 2935368"/>
                  <a:gd name="connsiteX12" fmla="*/ 758381 w 3146928"/>
                  <a:gd name="connsiteY12" fmla="*/ 2822732 h 2935368"/>
                  <a:gd name="connsiteX13" fmla="*/ 750127 w 3146928"/>
                  <a:gd name="connsiteY13" fmla="*/ 2221600 h 2935368"/>
                  <a:gd name="connsiteX14" fmla="*/ 181200 w 3146928"/>
                  <a:gd name="connsiteY14" fmla="*/ 2277320 h 2935368"/>
                  <a:gd name="connsiteX15" fmla="*/ 394351 w 3146928"/>
                  <a:gd name="connsiteY15" fmla="*/ 1541377 h 2935368"/>
                  <a:gd name="connsiteX16" fmla="*/ 742815 w 3146928"/>
                  <a:gd name="connsiteY16" fmla="*/ 1689069 h 2935368"/>
                  <a:gd name="connsiteX17" fmla="*/ 732115 w 3146928"/>
                  <a:gd name="connsiteY17" fmla="*/ 909853 h 2935368"/>
                  <a:gd name="connsiteX18" fmla="*/ 844742 w 3146928"/>
                  <a:gd name="connsiteY18" fmla="*/ 794091 h 2935368"/>
                  <a:gd name="connsiteX19" fmla="*/ 1599561 w 3146928"/>
                  <a:gd name="connsiteY19" fmla="*/ 783727 h 2935368"/>
                  <a:gd name="connsiteX20" fmla="*/ 1599561 w 3146928"/>
                  <a:gd name="connsiteY20" fmla="*/ 646886 h 2935368"/>
                  <a:gd name="connsiteX21" fmla="*/ 1595963 w 3146928"/>
                  <a:gd name="connsiteY21" fmla="*/ 644381 h 2935368"/>
                  <a:gd name="connsiteX0" fmla="*/ 1595963 w 3146928"/>
                  <a:gd name="connsiteY0" fmla="*/ 644381 h 2935368"/>
                  <a:gd name="connsiteX1" fmla="*/ 2137852 w 3146928"/>
                  <a:gd name="connsiteY1" fmla="*/ 603709 h 2935368"/>
                  <a:gd name="connsiteX2" fmla="*/ 2132430 w 3146928"/>
                  <a:gd name="connsiteY2" fmla="*/ 776410 h 2935368"/>
                  <a:gd name="connsiteX3" fmla="*/ 2998821 w 3146928"/>
                  <a:gd name="connsiteY3" fmla="*/ 773490 h 2935368"/>
                  <a:gd name="connsiteX4" fmla="*/ 3070010 w 3146928"/>
                  <a:gd name="connsiteY4" fmla="*/ 877752 h 2935368"/>
                  <a:gd name="connsiteX5" fmla="*/ 3070583 w 3146928"/>
                  <a:gd name="connsiteY5" fmla="*/ 1509843 h 2935368"/>
                  <a:gd name="connsiteX6" fmla="*/ 2723584 w 3146928"/>
                  <a:gd name="connsiteY6" fmla="*/ 1643816 h 2935368"/>
                  <a:gd name="connsiteX7" fmla="*/ 2640050 w 3146928"/>
                  <a:gd name="connsiteY7" fmla="*/ 2185912 h 2935368"/>
                  <a:gd name="connsiteX8" fmla="*/ 3146928 w 3146928"/>
                  <a:gd name="connsiteY8" fmla="*/ 2391550 h 2935368"/>
                  <a:gd name="connsiteX9" fmla="*/ 3096275 w 3146928"/>
                  <a:gd name="connsiteY9" fmla="*/ 2790631 h 2935368"/>
                  <a:gd name="connsiteX10" fmla="*/ 2983649 w 3146928"/>
                  <a:gd name="connsiteY10" fmla="*/ 2906393 h 2935368"/>
                  <a:gd name="connsiteX11" fmla="*/ 874143 w 3146928"/>
                  <a:gd name="connsiteY11" fmla="*/ 2935358 h 2935368"/>
                  <a:gd name="connsiteX12" fmla="*/ 758381 w 3146928"/>
                  <a:gd name="connsiteY12" fmla="*/ 2822732 h 2935368"/>
                  <a:gd name="connsiteX13" fmla="*/ 750127 w 3146928"/>
                  <a:gd name="connsiteY13" fmla="*/ 2221600 h 2935368"/>
                  <a:gd name="connsiteX14" fmla="*/ 181200 w 3146928"/>
                  <a:gd name="connsiteY14" fmla="*/ 2277320 h 2935368"/>
                  <a:gd name="connsiteX15" fmla="*/ 394351 w 3146928"/>
                  <a:gd name="connsiteY15" fmla="*/ 1541377 h 2935368"/>
                  <a:gd name="connsiteX16" fmla="*/ 742815 w 3146928"/>
                  <a:gd name="connsiteY16" fmla="*/ 1689069 h 2935368"/>
                  <a:gd name="connsiteX17" fmla="*/ 732115 w 3146928"/>
                  <a:gd name="connsiteY17" fmla="*/ 909853 h 2935368"/>
                  <a:gd name="connsiteX18" fmla="*/ 844742 w 3146928"/>
                  <a:gd name="connsiteY18" fmla="*/ 794091 h 2935368"/>
                  <a:gd name="connsiteX19" fmla="*/ 1599561 w 3146928"/>
                  <a:gd name="connsiteY19" fmla="*/ 783727 h 2935368"/>
                  <a:gd name="connsiteX20" fmla="*/ 1599561 w 3146928"/>
                  <a:gd name="connsiteY20" fmla="*/ 646886 h 2935368"/>
                  <a:gd name="connsiteX21" fmla="*/ 1595963 w 3146928"/>
                  <a:gd name="connsiteY21" fmla="*/ 644381 h 2935368"/>
                  <a:gd name="connsiteX0" fmla="*/ 1595963 w 3146928"/>
                  <a:gd name="connsiteY0" fmla="*/ 644381 h 2935368"/>
                  <a:gd name="connsiteX1" fmla="*/ 2137852 w 3146928"/>
                  <a:gd name="connsiteY1" fmla="*/ 603709 h 2935368"/>
                  <a:gd name="connsiteX2" fmla="*/ 2132430 w 3146928"/>
                  <a:gd name="connsiteY2" fmla="*/ 776410 h 2935368"/>
                  <a:gd name="connsiteX3" fmla="*/ 2998821 w 3146928"/>
                  <a:gd name="connsiteY3" fmla="*/ 773490 h 2935368"/>
                  <a:gd name="connsiteX4" fmla="*/ 3070010 w 3146928"/>
                  <a:gd name="connsiteY4" fmla="*/ 877752 h 2935368"/>
                  <a:gd name="connsiteX5" fmla="*/ 3070583 w 3146928"/>
                  <a:gd name="connsiteY5" fmla="*/ 1509843 h 2935368"/>
                  <a:gd name="connsiteX6" fmla="*/ 2723584 w 3146928"/>
                  <a:gd name="connsiteY6" fmla="*/ 1643816 h 2935368"/>
                  <a:gd name="connsiteX7" fmla="*/ 2640050 w 3146928"/>
                  <a:gd name="connsiteY7" fmla="*/ 2185912 h 2935368"/>
                  <a:gd name="connsiteX8" fmla="*/ 3146928 w 3146928"/>
                  <a:gd name="connsiteY8" fmla="*/ 2391550 h 2935368"/>
                  <a:gd name="connsiteX9" fmla="*/ 3096275 w 3146928"/>
                  <a:gd name="connsiteY9" fmla="*/ 2790631 h 2935368"/>
                  <a:gd name="connsiteX10" fmla="*/ 2983649 w 3146928"/>
                  <a:gd name="connsiteY10" fmla="*/ 2906393 h 2935368"/>
                  <a:gd name="connsiteX11" fmla="*/ 874143 w 3146928"/>
                  <a:gd name="connsiteY11" fmla="*/ 2935358 h 2935368"/>
                  <a:gd name="connsiteX12" fmla="*/ 758381 w 3146928"/>
                  <a:gd name="connsiteY12" fmla="*/ 2822732 h 2935368"/>
                  <a:gd name="connsiteX13" fmla="*/ 750127 w 3146928"/>
                  <a:gd name="connsiteY13" fmla="*/ 2221600 h 2935368"/>
                  <a:gd name="connsiteX14" fmla="*/ 181200 w 3146928"/>
                  <a:gd name="connsiteY14" fmla="*/ 2277320 h 2935368"/>
                  <a:gd name="connsiteX15" fmla="*/ 394351 w 3146928"/>
                  <a:gd name="connsiteY15" fmla="*/ 1541377 h 2935368"/>
                  <a:gd name="connsiteX16" fmla="*/ 742815 w 3146928"/>
                  <a:gd name="connsiteY16" fmla="*/ 1689069 h 2935368"/>
                  <a:gd name="connsiteX17" fmla="*/ 732115 w 3146928"/>
                  <a:gd name="connsiteY17" fmla="*/ 909853 h 2935368"/>
                  <a:gd name="connsiteX18" fmla="*/ 844742 w 3146928"/>
                  <a:gd name="connsiteY18" fmla="*/ 794091 h 2935368"/>
                  <a:gd name="connsiteX19" fmla="*/ 1599561 w 3146928"/>
                  <a:gd name="connsiteY19" fmla="*/ 783727 h 2935368"/>
                  <a:gd name="connsiteX20" fmla="*/ 1599561 w 3146928"/>
                  <a:gd name="connsiteY20" fmla="*/ 646886 h 2935368"/>
                  <a:gd name="connsiteX21" fmla="*/ 1595963 w 3146928"/>
                  <a:gd name="connsiteY21" fmla="*/ 644381 h 2935368"/>
                  <a:gd name="connsiteX0" fmla="*/ 1595963 w 3146928"/>
                  <a:gd name="connsiteY0" fmla="*/ 644381 h 2935368"/>
                  <a:gd name="connsiteX1" fmla="*/ 2137852 w 3146928"/>
                  <a:gd name="connsiteY1" fmla="*/ 603709 h 2935368"/>
                  <a:gd name="connsiteX2" fmla="*/ 2132430 w 3146928"/>
                  <a:gd name="connsiteY2" fmla="*/ 776410 h 2935368"/>
                  <a:gd name="connsiteX3" fmla="*/ 2998821 w 3146928"/>
                  <a:gd name="connsiteY3" fmla="*/ 773490 h 2935368"/>
                  <a:gd name="connsiteX4" fmla="*/ 3070010 w 3146928"/>
                  <a:gd name="connsiteY4" fmla="*/ 877752 h 2935368"/>
                  <a:gd name="connsiteX5" fmla="*/ 3070583 w 3146928"/>
                  <a:gd name="connsiteY5" fmla="*/ 1509843 h 2935368"/>
                  <a:gd name="connsiteX6" fmla="*/ 2723584 w 3146928"/>
                  <a:gd name="connsiteY6" fmla="*/ 1643816 h 2935368"/>
                  <a:gd name="connsiteX7" fmla="*/ 2640050 w 3146928"/>
                  <a:gd name="connsiteY7" fmla="*/ 2185912 h 2935368"/>
                  <a:gd name="connsiteX8" fmla="*/ 3146928 w 3146928"/>
                  <a:gd name="connsiteY8" fmla="*/ 2391550 h 2935368"/>
                  <a:gd name="connsiteX9" fmla="*/ 3096275 w 3146928"/>
                  <a:gd name="connsiteY9" fmla="*/ 2790631 h 2935368"/>
                  <a:gd name="connsiteX10" fmla="*/ 2983649 w 3146928"/>
                  <a:gd name="connsiteY10" fmla="*/ 2906393 h 2935368"/>
                  <a:gd name="connsiteX11" fmla="*/ 874143 w 3146928"/>
                  <a:gd name="connsiteY11" fmla="*/ 2935358 h 2935368"/>
                  <a:gd name="connsiteX12" fmla="*/ 758381 w 3146928"/>
                  <a:gd name="connsiteY12" fmla="*/ 2822732 h 2935368"/>
                  <a:gd name="connsiteX13" fmla="*/ 750127 w 3146928"/>
                  <a:gd name="connsiteY13" fmla="*/ 2221600 h 2935368"/>
                  <a:gd name="connsiteX14" fmla="*/ 181200 w 3146928"/>
                  <a:gd name="connsiteY14" fmla="*/ 2277320 h 2935368"/>
                  <a:gd name="connsiteX15" fmla="*/ 394351 w 3146928"/>
                  <a:gd name="connsiteY15" fmla="*/ 1541377 h 2935368"/>
                  <a:gd name="connsiteX16" fmla="*/ 742815 w 3146928"/>
                  <a:gd name="connsiteY16" fmla="*/ 1689069 h 2935368"/>
                  <a:gd name="connsiteX17" fmla="*/ 732115 w 3146928"/>
                  <a:gd name="connsiteY17" fmla="*/ 909853 h 2935368"/>
                  <a:gd name="connsiteX18" fmla="*/ 844742 w 3146928"/>
                  <a:gd name="connsiteY18" fmla="*/ 794091 h 2935368"/>
                  <a:gd name="connsiteX19" fmla="*/ 1599561 w 3146928"/>
                  <a:gd name="connsiteY19" fmla="*/ 783727 h 2935368"/>
                  <a:gd name="connsiteX20" fmla="*/ 1599561 w 3146928"/>
                  <a:gd name="connsiteY20" fmla="*/ 646886 h 2935368"/>
                  <a:gd name="connsiteX21" fmla="*/ 1595963 w 3146928"/>
                  <a:gd name="connsiteY21" fmla="*/ 644381 h 2935368"/>
                  <a:gd name="connsiteX0" fmla="*/ 1595963 w 3146928"/>
                  <a:gd name="connsiteY0" fmla="*/ 644381 h 2935368"/>
                  <a:gd name="connsiteX1" fmla="*/ 2137852 w 3146928"/>
                  <a:gd name="connsiteY1" fmla="*/ 603709 h 2935368"/>
                  <a:gd name="connsiteX2" fmla="*/ 2132430 w 3146928"/>
                  <a:gd name="connsiteY2" fmla="*/ 776410 h 2935368"/>
                  <a:gd name="connsiteX3" fmla="*/ 2998821 w 3146928"/>
                  <a:gd name="connsiteY3" fmla="*/ 773490 h 2935368"/>
                  <a:gd name="connsiteX4" fmla="*/ 3070010 w 3146928"/>
                  <a:gd name="connsiteY4" fmla="*/ 877752 h 2935368"/>
                  <a:gd name="connsiteX5" fmla="*/ 3070583 w 3146928"/>
                  <a:gd name="connsiteY5" fmla="*/ 1509843 h 2935368"/>
                  <a:gd name="connsiteX6" fmla="*/ 2723584 w 3146928"/>
                  <a:gd name="connsiteY6" fmla="*/ 1643816 h 2935368"/>
                  <a:gd name="connsiteX7" fmla="*/ 2640050 w 3146928"/>
                  <a:gd name="connsiteY7" fmla="*/ 2185912 h 2935368"/>
                  <a:gd name="connsiteX8" fmla="*/ 3146928 w 3146928"/>
                  <a:gd name="connsiteY8" fmla="*/ 2391550 h 2935368"/>
                  <a:gd name="connsiteX9" fmla="*/ 3096275 w 3146928"/>
                  <a:gd name="connsiteY9" fmla="*/ 2790631 h 2935368"/>
                  <a:gd name="connsiteX10" fmla="*/ 2983649 w 3146928"/>
                  <a:gd name="connsiteY10" fmla="*/ 2906393 h 2935368"/>
                  <a:gd name="connsiteX11" fmla="*/ 874143 w 3146928"/>
                  <a:gd name="connsiteY11" fmla="*/ 2935358 h 2935368"/>
                  <a:gd name="connsiteX12" fmla="*/ 758381 w 3146928"/>
                  <a:gd name="connsiteY12" fmla="*/ 2822732 h 2935368"/>
                  <a:gd name="connsiteX13" fmla="*/ 750127 w 3146928"/>
                  <a:gd name="connsiteY13" fmla="*/ 2221600 h 2935368"/>
                  <a:gd name="connsiteX14" fmla="*/ 181200 w 3146928"/>
                  <a:gd name="connsiteY14" fmla="*/ 2277320 h 2935368"/>
                  <a:gd name="connsiteX15" fmla="*/ 394351 w 3146928"/>
                  <a:gd name="connsiteY15" fmla="*/ 1541377 h 2935368"/>
                  <a:gd name="connsiteX16" fmla="*/ 742815 w 3146928"/>
                  <a:gd name="connsiteY16" fmla="*/ 1689069 h 2935368"/>
                  <a:gd name="connsiteX17" fmla="*/ 732115 w 3146928"/>
                  <a:gd name="connsiteY17" fmla="*/ 909853 h 2935368"/>
                  <a:gd name="connsiteX18" fmla="*/ 844742 w 3146928"/>
                  <a:gd name="connsiteY18" fmla="*/ 794091 h 2935368"/>
                  <a:gd name="connsiteX19" fmla="*/ 1599561 w 3146928"/>
                  <a:gd name="connsiteY19" fmla="*/ 783727 h 2935368"/>
                  <a:gd name="connsiteX20" fmla="*/ 1599561 w 3146928"/>
                  <a:gd name="connsiteY20" fmla="*/ 646886 h 2935368"/>
                  <a:gd name="connsiteX21" fmla="*/ 1595963 w 3146928"/>
                  <a:gd name="connsiteY21" fmla="*/ 644381 h 2935368"/>
                  <a:gd name="connsiteX0" fmla="*/ 1595963 w 3146928"/>
                  <a:gd name="connsiteY0" fmla="*/ 644381 h 2935368"/>
                  <a:gd name="connsiteX1" fmla="*/ 2137852 w 3146928"/>
                  <a:gd name="connsiteY1" fmla="*/ 603709 h 2935368"/>
                  <a:gd name="connsiteX2" fmla="*/ 2132430 w 3146928"/>
                  <a:gd name="connsiteY2" fmla="*/ 776410 h 2935368"/>
                  <a:gd name="connsiteX3" fmla="*/ 2998821 w 3146928"/>
                  <a:gd name="connsiteY3" fmla="*/ 773490 h 2935368"/>
                  <a:gd name="connsiteX4" fmla="*/ 3070010 w 3146928"/>
                  <a:gd name="connsiteY4" fmla="*/ 877752 h 2935368"/>
                  <a:gd name="connsiteX5" fmla="*/ 3070583 w 3146928"/>
                  <a:gd name="connsiteY5" fmla="*/ 1509843 h 2935368"/>
                  <a:gd name="connsiteX6" fmla="*/ 2723584 w 3146928"/>
                  <a:gd name="connsiteY6" fmla="*/ 1643816 h 2935368"/>
                  <a:gd name="connsiteX7" fmla="*/ 2664086 w 3146928"/>
                  <a:gd name="connsiteY7" fmla="*/ 2221080 h 2935368"/>
                  <a:gd name="connsiteX8" fmla="*/ 3146928 w 3146928"/>
                  <a:gd name="connsiteY8" fmla="*/ 2391550 h 2935368"/>
                  <a:gd name="connsiteX9" fmla="*/ 3096275 w 3146928"/>
                  <a:gd name="connsiteY9" fmla="*/ 2790631 h 2935368"/>
                  <a:gd name="connsiteX10" fmla="*/ 2983649 w 3146928"/>
                  <a:gd name="connsiteY10" fmla="*/ 2906393 h 2935368"/>
                  <a:gd name="connsiteX11" fmla="*/ 874143 w 3146928"/>
                  <a:gd name="connsiteY11" fmla="*/ 2935358 h 2935368"/>
                  <a:gd name="connsiteX12" fmla="*/ 758381 w 3146928"/>
                  <a:gd name="connsiteY12" fmla="*/ 2822732 h 2935368"/>
                  <a:gd name="connsiteX13" fmla="*/ 750127 w 3146928"/>
                  <a:gd name="connsiteY13" fmla="*/ 2221600 h 2935368"/>
                  <a:gd name="connsiteX14" fmla="*/ 181200 w 3146928"/>
                  <a:gd name="connsiteY14" fmla="*/ 2277320 h 2935368"/>
                  <a:gd name="connsiteX15" fmla="*/ 394351 w 3146928"/>
                  <a:gd name="connsiteY15" fmla="*/ 1541377 h 2935368"/>
                  <a:gd name="connsiteX16" fmla="*/ 742815 w 3146928"/>
                  <a:gd name="connsiteY16" fmla="*/ 1689069 h 2935368"/>
                  <a:gd name="connsiteX17" fmla="*/ 732115 w 3146928"/>
                  <a:gd name="connsiteY17" fmla="*/ 909853 h 2935368"/>
                  <a:gd name="connsiteX18" fmla="*/ 844742 w 3146928"/>
                  <a:gd name="connsiteY18" fmla="*/ 794091 h 2935368"/>
                  <a:gd name="connsiteX19" fmla="*/ 1599561 w 3146928"/>
                  <a:gd name="connsiteY19" fmla="*/ 783727 h 2935368"/>
                  <a:gd name="connsiteX20" fmla="*/ 1599561 w 3146928"/>
                  <a:gd name="connsiteY20" fmla="*/ 646886 h 2935368"/>
                  <a:gd name="connsiteX21" fmla="*/ 1595963 w 3146928"/>
                  <a:gd name="connsiteY21" fmla="*/ 644381 h 2935368"/>
                  <a:gd name="connsiteX0" fmla="*/ 1595963 w 3146928"/>
                  <a:gd name="connsiteY0" fmla="*/ 644381 h 2935368"/>
                  <a:gd name="connsiteX1" fmla="*/ 2137852 w 3146928"/>
                  <a:gd name="connsiteY1" fmla="*/ 603709 h 2935368"/>
                  <a:gd name="connsiteX2" fmla="*/ 2132430 w 3146928"/>
                  <a:gd name="connsiteY2" fmla="*/ 776410 h 2935368"/>
                  <a:gd name="connsiteX3" fmla="*/ 2998821 w 3146928"/>
                  <a:gd name="connsiteY3" fmla="*/ 773490 h 2935368"/>
                  <a:gd name="connsiteX4" fmla="*/ 3070010 w 3146928"/>
                  <a:gd name="connsiteY4" fmla="*/ 877752 h 2935368"/>
                  <a:gd name="connsiteX5" fmla="*/ 3070583 w 3146928"/>
                  <a:gd name="connsiteY5" fmla="*/ 1509843 h 2935368"/>
                  <a:gd name="connsiteX6" fmla="*/ 2723584 w 3146928"/>
                  <a:gd name="connsiteY6" fmla="*/ 1643816 h 2935368"/>
                  <a:gd name="connsiteX7" fmla="*/ 2664086 w 3146928"/>
                  <a:gd name="connsiteY7" fmla="*/ 2221080 h 2935368"/>
                  <a:gd name="connsiteX8" fmla="*/ 3146928 w 3146928"/>
                  <a:gd name="connsiteY8" fmla="*/ 2391550 h 2935368"/>
                  <a:gd name="connsiteX9" fmla="*/ 3096275 w 3146928"/>
                  <a:gd name="connsiteY9" fmla="*/ 2790631 h 2935368"/>
                  <a:gd name="connsiteX10" fmla="*/ 2983649 w 3146928"/>
                  <a:gd name="connsiteY10" fmla="*/ 2906393 h 2935368"/>
                  <a:gd name="connsiteX11" fmla="*/ 874143 w 3146928"/>
                  <a:gd name="connsiteY11" fmla="*/ 2935358 h 2935368"/>
                  <a:gd name="connsiteX12" fmla="*/ 758381 w 3146928"/>
                  <a:gd name="connsiteY12" fmla="*/ 2822732 h 2935368"/>
                  <a:gd name="connsiteX13" fmla="*/ 750127 w 3146928"/>
                  <a:gd name="connsiteY13" fmla="*/ 2221600 h 2935368"/>
                  <a:gd name="connsiteX14" fmla="*/ 181200 w 3146928"/>
                  <a:gd name="connsiteY14" fmla="*/ 2277320 h 2935368"/>
                  <a:gd name="connsiteX15" fmla="*/ 394351 w 3146928"/>
                  <a:gd name="connsiteY15" fmla="*/ 1541377 h 2935368"/>
                  <a:gd name="connsiteX16" fmla="*/ 742815 w 3146928"/>
                  <a:gd name="connsiteY16" fmla="*/ 1689069 h 2935368"/>
                  <a:gd name="connsiteX17" fmla="*/ 732115 w 3146928"/>
                  <a:gd name="connsiteY17" fmla="*/ 909853 h 2935368"/>
                  <a:gd name="connsiteX18" fmla="*/ 844742 w 3146928"/>
                  <a:gd name="connsiteY18" fmla="*/ 794091 h 2935368"/>
                  <a:gd name="connsiteX19" fmla="*/ 1599561 w 3146928"/>
                  <a:gd name="connsiteY19" fmla="*/ 783727 h 2935368"/>
                  <a:gd name="connsiteX20" fmla="*/ 1599561 w 3146928"/>
                  <a:gd name="connsiteY20" fmla="*/ 646886 h 2935368"/>
                  <a:gd name="connsiteX21" fmla="*/ 1595963 w 3146928"/>
                  <a:gd name="connsiteY21" fmla="*/ 644381 h 2935368"/>
                  <a:gd name="connsiteX0" fmla="*/ 1595963 w 3146928"/>
                  <a:gd name="connsiteY0" fmla="*/ 644381 h 2935368"/>
                  <a:gd name="connsiteX1" fmla="*/ 2137852 w 3146928"/>
                  <a:gd name="connsiteY1" fmla="*/ 603709 h 2935368"/>
                  <a:gd name="connsiteX2" fmla="*/ 2132430 w 3146928"/>
                  <a:gd name="connsiteY2" fmla="*/ 776410 h 2935368"/>
                  <a:gd name="connsiteX3" fmla="*/ 2998821 w 3146928"/>
                  <a:gd name="connsiteY3" fmla="*/ 773490 h 2935368"/>
                  <a:gd name="connsiteX4" fmla="*/ 3070010 w 3146928"/>
                  <a:gd name="connsiteY4" fmla="*/ 877752 h 2935368"/>
                  <a:gd name="connsiteX5" fmla="*/ 3070583 w 3146928"/>
                  <a:gd name="connsiteY5" fmla="*/ 1509843 h 2935368"/>
                  <a:gd name="connsiteX6" fmla="*/ 2723584 w 3146928"/>
                  <a:gd name="connsiteY6" fmla="*/ 1643816 h 2935368"/>
                  <a:gd name="connsiteX7" fmla="*/ 2664086 w 3146928"/>
                  <a:gd name="connsiteY7" fmla="*/ 2221080 h 2935368"/>
                  <a:gd name="connsiteX8" fmla="*/ 3146928 w 3146928"/>
                  <a:gd name="connsiteY8" fmla="*/ 2391550 h 2935368"/>
                  <a:gd name="connsiteX9" fmla="*/ 3096275 w 3146928"/>
                  <a:gd name="connsiteY9" fmla="*/ 2790631 h 2935368"/>
                  <a:gd name="connsiteX10" fmla="*/ 2983649 w 3146928"/>
                  <a:gd name="connsiteY10" fmla="*/ 2906393 h 2935368"/>
                  <a:gd name="connsiteX11" fmla="*/ 874143 w 3146928"/>
                  <a:gd name="connsiteY11" fmla="*/ 2935358 h 2935368"/>
                  <a:gd name="connsiteX12" fmla="*/ 758381 w 3146928"/>
                  <a:gd name="connsiteY12" fmla="*/ 2822732 h 2935368"/>
                  <a:gd name="connsiteX13" fmla="*/ 750127 w 3146928"/>
                  <a:gd name="connsiteY13" fmla="*/ 2221600 h 2935368"/>
                  <a:gd name="connsiteX14" fmla="*/ 181200 w 3146928"/>
                  <a:gd name="connsiteY14" fmla="*/ 2277320 h 2935368"/>
                  <a:gd name="connsiteX15" fmla="*/ 394351 w 3146928"/>
                  <a:gd name="connsiteY15" fmla="*/ 1541377 h 2935368"/>
                  <a:gd name="connsiteX16" fmla="*/ 742815 w 3146928"/>
                  <a:gd name="connsiteY16" fmla="*/ 1689069 h 2935368"/>
                  <a:gd name="connsiteX17" fmla="*/ 732115 w 3146928"/>
                  <a:gd name="connsiteY17" fmla="*/ 909853 h 2935368"/>
                  <a:gd name="connsiteX18" fmla="*/ 844742 w 3146928"/>
                  <a:gd name="connsiteY18" fmla="*/ 794091 h 2935368"/>
                  <a:gd name="connsiteX19" fmla="*/ 1599561 w 3146928"/>
                  <a:gd name="connsiteY19" fmla="*/ 783727 h 2935368"/>
                  <a:gd name="connsiteX20" fmla="*/ 1599561 w 3146928"/>
                  <a:gd name="connsiteY20" fmla="*/ 646886 h 2935368"/>
                  <a:gd name="connsiteX21" fmla="*/ 1595963 w 3146928"/>
                  <a:gd name="connsiteY21" fmla="*/ 644381 h 2935368"/>
                  <a:gd name="connsiteX0" fmla="*/ 1595963 w 3146928"/>
                  <a:gd name="connsiteY0" fmla="*/ 644381 h 2935368"/>
                  <a:gd name="connsiteX1" fmla="*/ 2137852 w 3146928"/>
                  <a:gd name="connsiteY1" fmla="*/ 603709 h 2935368"/>
                  <a:gd name="connsiteX2" fmla="*/ 2132430 w 3146928"/>
                  <a:gd name="connsiteY2" fmla="*/ 776410 h 2935368"/>
                  <a:gd name="connsiteX3" fmla="*/ 2998821 w 3146928"/>
                  <a:gd name="connsiteY3" fmla="*/ 773490 h 2935368"/>
                  <a:gd name="connsiteX4" fmla="*/ 3070010 w 3146928"/>
                  <a:gd name="connsiteY4" fmla="*/ 877752 h 2935368"/>
                  <a:gd name="connsiteX5" fmla="*/ 3070583 w 3146928"/>
                  <a:gd name="connsiteY5" fmla="*/ 1509843 h 2935368"/>
                  <a:gd name="connsiteX6" fmla="*/ 2723584 w 3146928"/>
                  <a:gd name="connsiteY6" fmla="*/ 1643816 h 2935368"/>
                  <a:gd name="connsiteX7" fmla="*/ 2664086 w 3146928"/>
                  <a:gd name="connsiteY7" fmla="*/ 2221080 h 2935368"/>
                  <a:gd name="connsiteX8" fmla="*/ 3146928 w 3146928"/>
                  <a:gd name="connsiteY8" fmla="*/ 2391550 h 2935368"/>
                  <a:gd name="connsiteX9" fmla="*/ 3096275 w 3146928"/>
                  <a:gd name="connsiteY9" fmla="*/ 2790631 h 2935368"/>
                  <a:gd name="connsiteX10" fmla="*/ 2983649 w 3146928"/>
                  <a:gd name="connsiteY10" fmla="*/ 2906393 h 2935368"/>
                  <a:gd name="connsiteX11" fmla="*/ 874143 w 3146928"/>
                  <a:gd name="connsiteY11" fmla="*/ 2935358 h 2935368"/>
                  <a:gd name="connsiteX12" fmla="*/ 758381 w 3146928"/>
                  <a:gd name="connsiteY12" fmla="*/ 2822732 h 2935368"/>
                  <a:gd name="connsiteX13" fmla="*/ 750127 w 3146928"/>
                  <a:gd name="connsiteY13" fmla="*/ 2221600 h 2935368"/>
                  <a:gd name="connsiteX14" fmla="*/ 181200 w 3146928"/>
                  <a:gd name="connsiteY14" fmla="*/ 2277320 h 2935368"/>
                  <a:gd name="connsiteX15" fmla="*/ 394351 w 3146928"/>
                  <a:gd name="connsiteY15" fmla="*/ 1541377 h 2935368"/>
                  <a:gd name="connsiteX16" fmla="*/ 742815 w 3146928"/>
                  <a:gd name="connsiteY16" fmla="*/ 1689069 h 2935368"/>
                  <a:gd name="connsiteX17" fmla="*/ 732115 w 3146928"/>
                  <a:gd name="connsiteY17" fmla="*/ 909853 h 2935368"/>
                  <a:gd name="connsiteX18" fmla="*/ 844742 w 3146928"/>
                  <a:gd name="connsiteY18" fmla="*/ 794091 h 2935368"/>
                  <a:gd name="connsiteX19" fmla="*/ 1599561 w 3146928"/>
                  <a:gd name="connsiteY19" fmla="*/ 783727 h 2935368"/>
                  <a:gd name="connsiteX20" fmla="*/ 1599561 w 3146928"/>
                  <a:gd name="connsiteY20" fmla="*/ 646886 h 2935368"/>
                  <a:gd name="connsiteX21" fmla="*/ 1595963 w 3146928"/>
                  <a:gd name="connsiteY21" fmla="*/ 644381 h 2935368"/>
                  <a:gd name="connsiteX0" fmla="*/ 1595963 w 3146928"/>
                  <a:gd name="connsiteY0" fmla="*/ 644381 h 2935368"/>
                  <a:gd name="connsiteX1" fmla="*/ 2137852 w 3146928"/>
                  <a:gd name="connsiteY1" fmla="*/ 603709 h 2935368"/>
                  <a:gd name="connsiteX2" fmla="*/ 2132430 w 3146928"/>
                  <a:gd name="connsiteY2" fmla="*/ 776410 h 2935368"/>
                  <a:gd name="connsiteX3" fmla="*/ 2998821 w 3146928"/>
                  <a:gd name="connsiteY3" fmla="*/ 773490 h 2935368"/>
                  <a:gd name="connsiteX4" fmla="*/ 3070010 w 3146928"/>
                  <a:gd name="connsiteY4" fmla="*/ 877752 h 2935368"/>
                  <a:gd name="connsiteX5" fmla="*/ 3070583 w 3146928"/>
                  <a:gd name="connsiteY5" fmla="*/ 1509843 h 2935368"/>
                  <a:gd name="connsiteX6" fmla="*/ 2723584 w 3146928"/>
                  <a:gd name="connsiteY6" fmla="*/ 1643816 h 2935368"/>
                  <a:gd name="connsiteX7" fmla="*/ 2664086 w 3146928"/>
                  <a:gd name="connsiteY7" fmla="*/ 2221080 h 2935368"/>
                  <a:gd name="connsiteX8" fmla="*/ 3146928 w 3146928"/>
                  <a:gd name="connsiteY8" fmla="*/ 2391550 h 2935368"/>
                  <a:gd name="connsiteX9" fmla="*/ 3096275 w 3146928"/>
                  <a:gd name="connsiteY9" fmla="*/ 2790631 h 2935368"/>
                  <a:gd name="connsiteX10" fmla="*/ 2983649 w 3146928"/>
                  <a:gd name="connsiteY10" fmla="*/ 2906393 h 2935368"/>
                  <a:gd name="connsiteX11" fmla="*/ 874143 w 3146928"/>
                  <a:gd name="connsiteY11" fmla="*/ 2935358 h 2935368"/>
                  <a:gd name="connsiteX12" fmla="*/ 758381 w 3146928"/>
                  <a:gd name="connsiteY12" fmla="*/ 2822732 h 2935368"/>
                  <a:gd name="connsiteX13" fmla="*/ 750127 w 3146928"/>
                  <a:gd name="connsiteY13" fmla="*/ 2221600 h 2935368"/>
                  <a:gd name="connsiteX14" fmla="*/ 181200 w 3146928"/>
                  <a:gd name="connsiteY14" fmla="*/ 2277320 h 2935368"/>
                  <a:gd name="connsiteX15" fmla="*/ 394351 w 3146928"/>
                  <a:gd name="connsiteY15" fmla="*/ 1541377 h 2935368"/>
                  <a:gd name="connsiteX16" fmla="*/ 742815 w 3146928"/>
                  <a:gd name="connsiteY16" fmla="*/ 1689069 h 2935368"/>
                  <a:gd name="connsiteX17" fmla="*/ 732115 w 3146928"/>
                  <a:gd name="connsiteY17" fmla="*/ 909853 h 2935368"/>
                  <a:gd name="connsiteX18" fmla="*/ 844742 w 3146928"/>
                  <a:gd name="connsiteY18" fmla="*/ 794091 h 2935368"/>
                  <a:gd name="connsiteX19" fmla="*/ 1599561 w 3146928"/>
                  <a:gd name="connsiteY19" fmla="*/ 783727 h 2935368"/>
                  <a:gd name="connsiteX20" fmla="*/ 1599561 w 3146928"/>
                  <a:gd name="connsiteY20" fmla="*/ 646886 h 2935368"/>
                  <a:gd name="connsiteX21" fmla="*/ 1595963 w 3146928"/>
                  <a:gd name="connsiteY21" fmla="*/ 644381 h 2935368"/>
                  <a:gd name="connsiteX0" fmla="*/ 1595963 w 3148750"/>
                  <a:gd name="connsiteY0" fmla="*/ 644381 h 2935368"/>
                  <a:gd name="connsiteX1" fmla="*/ 2137852 w 3148750"/>
                  <a:gd name="connsiteY1" fmla="*/ 603709 h 2935368"/>
                  <a:gd name="connsiteX2" fmla="*/ 2132430 w 3148750"/>
                  <a:gd name="connsiteY2" fmla="*/ 776410 h 2935368"/>
                  <a:gd name="connsiteX3" fmla="*/ 2998821 w 3148750"/>
                  <a:gd name="connsiteY3" fmla="*/ 773490 h 2935368"/>
                  <a:gd name="connsiteX4" fmla="*/ 3070010 w 3148750"/>
                  <a:gd name="connsiteY4" fmla="*/ 877752 h 2935368"/>
                  <a:gd name="connsiteX5" fmla="*/ 3070583 w 3148750"/>
                  <a:gd name="connsiteY5" fmla="*/ 1509843 h 2935368"/>
                  <a:gd name="connsiteX6" fmla="*/ 2723584 w 3148750"/>
                  <a:gd name="connsiteY6" fmla="*/ 1643816 h 2935368"/>
                  <a:gd name="connsiteX7" fmla="*/ 2664086 w 3148750"/>
                  <a:gd name="connsiteY7" fmla="*/ 2221080 h 2935368"/>
                  <a:gd name="connsiteX8" fmla="*/ 3146928 w 3148750"/>
                  <a:gd name="connsiteY8" fmla="*/ 2391550 h 2935368"/>
                  <a:gd name="connsiteX9" fmla="*/ 3148750 w 3148750"/>
                  <a:gd name="connsiteY9" fmla="*/ 2447059 h 2935368"/>
                  <a:gd name="connsiteX10" fmla="*/ 3096275 w 3148750"/>
                  <a:gd name="connsiteY10" fmla="*/ 2790631 h 2935368"/>
                  <a:gd name="connsiteX11" fmla="*/ 2983649 w 3148750"/>
                  <a:gd name="connsiteY11" fmla="*/ 2906393 h 2935368"/>
                  <a:gd name="connsiteX12" fmla="*/ 874143 w 3148750"/>
                  <a:gd name="connsiteY12" fmla="*/ 2935358 h 2935368"/>
                  <a:gd name="connsiteX13" fmla="*/ 758381 w 3148750"/>
                  <a:gd name="connsiteY13" fmla="*/ 2822732 h 2935368"/>
                  <a:gd name="connsiteX14" fmla="*/ 750127 w 3148750"/>
                  <a:gd name="connsiteY14" fmla="*/ 2221600 h 2935368"/>
                  <a:gd name="connsiteX15" fmla="*/ 181200 w 3148750"/>
                  <a:gd name="connsiteY15" fmla="*/ 2277320 h 2935368"/>
                  <a:gd name="connsiteX16" fmla="*/ 394351 w 3148750"/>
                  <a:gd name="connsiteY16" fmla="*/ 1541377 h 2935368"/>
                  <a:gd name="connsiteX17" fmla="*/ 742815 w 3148750"/>
                  <a:gd name="connsiteY17" fmla="*/ 1689069 h 2935368"/>
                  <a:gd name="connsiteX18" fmla="*/ 732115 w 3148750"/>
                  <a:gd name="connsiteY18" fmla="*/ 909853 h 2935368"/>
                  <a:gd name="connsiteX19" fmla="*/ 844742 w 3148750"/>
                  <a:gd name="connsiteY19" fmla="*/ 794091 h 2935368"/>
                  <a:gd name="connsiteX20" fmla="*/ 1599561 w 3148750"/>
                  <a:gd name="connsiteY20" fmla="*/ 783727 h 2935368"/>
                  <a:gd name="connsiteX21" fmla="*/ 1599561 w 3148750"/>
                  <a:gd name="connsiteY21" fmla="*/ 646886 h 2935368"/>
                  <a:gd name="connsiteX22" fmla="*/ 1595963 w 3148750"/>
                  <a:gd name="connsiteY22" fmla="*/ 644381 h 2935368"/>
                  <a:gd name="connsiteX0" fmla="*/ 1595963 w 3148750"/>
                  <a:gd name="connsiteY0" fmla="*/ 644381 h 2935368"/>
                  <a:gd name="connsiteX1" fmla="*/ 2137852 w 3148750"/>
                  <a:gd name="connsiteY1" fmla="*/ 603709 h 2935368"/>
                  <a:gd name="connsiteX2" fmla="*/ 2132430 w 3148750"/>
                  <a:gd name="connsiteY2" fmla="*/ 776410 h 2935368"/>
                  <a:gd name="connsiteX3" fmla="*/ 2998821 w 3148750"/>
                  <a:gd name="connsiteY3" fmla="*/ 773490 h 2935368"/>
                  <a:gd name="connsiteX4" fmla="*/ 3070010 w 3148750"/>
                  <a:gd name="connsiteY4" fmla="*/ 877752 h 2935368"/>
                  <a:gd name="connsiteX5" fmla="*/ 3070583 w 3148750"/>
                  <a:gd name="connsiteY5" fmla="*/ 1509843 h 2935368"/>
                  <a:gd name="connsiteX6" fmla="*/ 2723584 w 3148750"/>
                  <a:gd name="connsiteY6" fmla="*/ 1643816 h 2935368"/>
                  <a:gd name="connsiteX7" fmla="*/ 2664086 w 3148750"/>
                  <a:gd name="connsiteY7" fmla="*/ 2221080 h 2935368"/>
                  <a:gd name="connsiteX8" fmla="*/ 3148750 w 3148750"/>
                  <a:gd name="connsiteY8" fmla="*/ 2447059 h 2935368"/>
                  <a:gd name="connsiteX9" fmla="*/ 3096275 w 3148750"/>
                  <a:gd name="connsiteY9" fmla="*/ 2790631 h 2935368"/>
                  <a:gd name="connsiteX10" fmla="*/ 2983649 w 3148750"/>
                  <a:gd name="connsiteY10" fmla="*/ 2906393 h 2935368"/>
                  <a:gd name="connsiteX11" fmla="*/ 874143 w 3148750"/>
                  <a:gd name="connsiteY11" fmla="*/ 2935358 h 2935368"/>
                  <a:gd name="connsiteX12" fmla="*/ 758381 w 3148750"/>
                  <a:gd name="connsiteY12" fmla="*/ 2822732 h 2935368"/>
                  <a:gd name="connsiteX13" fmla="*/ 750127 w 3148750"/>
                  <a:gd name="connsiteY13" fmla="*/ 2221600 h 2935368"/>
                  <a:gd name="connsiteX14" fmla="*/ 181200 w 3148750"/>
                  <a:gd name="connsiteY14" fmla="*/ 2277320 h 2935368"/>
                  <a:gd name="connsiteX15" fmla="*/ 394351 w 3148750"/>
                  <a:gd name="connsiteY15" fmla="*/ 1541377 h 2935368"/>
                  <a:gd name="connsiteX16" fmla="*/ 742815 w 3148750"/>
                  <a:gd name="connsiteY16" fmla="*/ 1689069 h 2935368"/>
                  <a:gd name="connsiteX17" fmla="*/ 732115 w 3148750"/>
                  <a:gd name="connsiteY17" fmla="*/ 909853 h 2935368"/>
                  <a:gd name="connsiteX18" fmla="*/ 844742 w 3148750"/>
                  <a:gd name="connsiteY18" fmla="*/ 794091 h 2935368"/>
                  <a:gd name="connsiteX19" fmla="*/ 1599561 w 3148750"/>
                  <a:gd name="connsiteY19" fmla="*/ 783727 h 2935368"/>
                  <a:gd name="connsiteX20" fmla="*/ 1599561 w 3148750"/>
                  <a:gd name="connsiteY20" fmla="*/ 646886 h 2935368"/>
                  <a:gd name="connsiteX21" fmla="*/ 1595963 w 3148750"/>
                  <a:gd name="connsiteY21" fmla="*/ 644381 h 2935368"/>
                  <a:gd name="connsiteX0" fmla="*/ 1595963 w 3148750"/>
                  <a:gd name="connsiteY0" fmla="*/ 644381 h 2935368"/>
                  <a:gd name="connsiteX1" fmla="*/ 2137852 w 3148750"/>
                  <a:gd name="connsiteY1" fmla="*/ 603709 h 2935368"/>
                  <a:gd name="connsiteX2" fmla="*/ 2132430 w 3148750"/>
                  <a:gd name="connsiteY2" fmla="*/ 776410 h 2935368"/>
                  <a:gd name="connsiteX3" fmla="*/ 2998821 w 3148750"/>
                  <a:gd name="connsiteY3" fmla="*/ 773490 h 2935368"/>
                  <a:gd name="connsiteX4" fmla="*/ 3070010 w 3148750"/>
                  <a:gd name="connsiteY4" fmla="*/ 877752 h 2935368"/>
                  <a:gd name="connsiteX5" fmla="*/ 3070583 w 3148750"/>
                  <a:gd name="connsiteY5" fmla="*/ 1509843 h 2935368"/>
                  <a:gd name="connsiteX6" fmla="*/ 2723584 w 3148750"/>
                  <a:gd name="connsiteY6" fmla="*/ 1643816 h 2935368"/>
                  <a:gd name="connsiteX7" fmla="*/ 2664086 w 3148750"/>
                  <a:gd name="connsiteY7" fmla="*/ 2221080 h 2935368"/>
                  <a:gd name="connsiteX8" fmla="*/ 3148750 w 3148750"/>
                  <a:gd name="connsiteY8" fmla="*/ 2447059 h 2935368"/>
                  <a:gd name="connsiteX9" fmla="*/ 3096275 w 3148750"/>
                  <a:gd name="connsiteY9" fmla="*/ 2790631 h 2935368"/>
                  <a:gd name="connsiteX10" fmla="*/ 2983649 w 3148750"/>
                  <a:gd name="connsiteY10" fmla="*/ 2906393 h 2935368"/>
                  <a:gd name="connsiteX11" fmla="*/ 874143 w 3148750"/>
                  <a:gd name="connsiteY11" fmla="*/ 2935358 h 2935368"/>
                  <a:gd name="connsiteX12" fmla="*/ 758381 w 3148750"/>
                  <a:gd name="connsiteY12" fmla="*/ 2822732 h 2935368"/>
                  <a:gd name="connsiteX13" fmla="*/ 750127 w 3148750"/>
                  <a:gd name="connsiteY13" fmla="*/ 2221600 h 2935368"/>
                  <a:gd name="connsiteX14" fmla="*/ 181200 w 3148750"/>
                  <a:gd name="connsiteY14" fmla="*/ 2277320 h 2935368"/>
                  <a:gd name="connsiteX15" fmla="*/ 394351 w 3148750"/>
                  <a:gd name="connsiteY15" fmla="*/ 1541377 h 2935368"/>
                  <a:gd name="connsiteX16" fmla="*/ 742815 w 3148750"/>
                  <a:gd name="connsiteY16" fmla="*/ 1689069 h 2935368"/>
                  <a:gd name="connsiteX17" fmla="*/ 732115 w 3148750"/>
                  <a:gd name="connsiteY17" fmla="*/ 909853 h 2935368"/>
                  <a:gd name="connsiteX18" fmla="*/ 844742 w 3148750"/>
                  <a:gd name="connsiteY18" fmla="*/ 794091 h 2935368"/>
                  <a:gd name="connsiteX19" fmla="*/ 1599561 w 3148750"/>
                  <a:gd name="connsiteY19" fmla="*/ 783727 h 2935368"/>
                  <a:gd name="connsiteX20" fmla="*/ 1599561 w 3148750"/>
                  <a:gd name="connsiteY20" fmla="*/ 646886 h 2935368"/>
                  <a:gd name="connsiteX21" fmla="*/ 1595963 w 3148750"/>
                  <a:gd name="connsiteY21" fmla="*/ 644381 h 2935368"/>
                  <a:gd name="connsiteX0" fmla="*/ 1595963 w 3148750"/>
                  <a:gd name="connsiteY0" fmla="*/ 644381 h 2935368"/>
                  <a:gd name="connsiteX1" fmla="*/ 2137852 w 3148750"/>
                  <a:gd name="connsiteY1" fmla="*/ 603709 h 2935368"/>
                  <a:gd name="connsiteX2" fmla="*/ 2132430 w 3148750"/>
                  <a:gd name="connsiteY2" fmla="*/ 776410 h 2935368"/>
                  <a:gd name="connsiteX3" fmla="*/ 2998821 w 3148750"/>
                  <a:gd name="connsiteY3" fmla="*/ 773490 h 2935368"/>
                  <a:gd name="connsiteX4" fmla="*/ 3070010 w 3148750"/>
                  <a:gd name="connsiteY4" fmla="*/ 877752 h 2935368"/>
                  <a:gd name="connsiteX5" fmla="*/ 3070583 w 3148750"/>
                  <a:gd name="connsiteY5" fmla="*/ 1509843 h 2935368"/>
                  <a:gd name="connsiteX6" fmla="*/ 2723584 w 3148750"/>
                  <a:gd name="connsiteY6" fmla="*/ 1643816 h 2935368"/>
                  <a:gd name="connsiteX7" fmla="*/ 2664086 w 3148750"/>
                  <a:gd name="connsiteY7" fmla="*/ 2221080 h 2935368"/>
                  <a:gd name="connsiteX8" fmla="*/ 3148750 w 3148750"/>
                  <a:gd name="connsiteY8" fmla="*/ 2447059 h 2935368"/>
                  <a:gd name="connsiteX9" fmla="*/ 3096275 w 3148750"/>
                  <a:gd name="connsiteY9" fmla="*/ 2790631 h 2935368"/>
                  <a:gd name="connsiteX10" fmla="*/ 2983649 w 3148750"/>
                  <a:gd name="connsiteY10" fmla="*/ 2906393 h 2935368"/>
                  <a:gd name="connsiteX11" fmla="*/ 874143 w 3148750"/>
                  <a:gd name="connsiteY11" fmla="*/ 2935358 h 2935368"/>
                  <a:gd name="connsiteX12" fmla="*/ 758381 w 3148750"/>
                  <a:gd name="connsiteY12" fmla="*/ 2822732 h 2935368"/>
                  <a:gd name="connsiteX13" fmla="*/ 750127 w 3148750"/>
                  <a:gd name="connsiteY13" fmla="*/ 2221600 h 2935368"/>
                  <a:gd name="connsiteX14" fmla="*/ 181200 w 3148750"/>
                  <a:gd name="connsiteY14" fmla="*/ 2277320 h 2935368"/>
                  <a:gd name="connsiteX15" fmla="*/ 394351 w 3148750"/>
                  <a:gd name="connsiteY15" fmla="*/ 1541377 h 2935368"/>
                  <a:gd name="connsiteX16" fmla="*/ 742815 w 3148750"/>
                  <a:gd name="connsiteY16" fmla="*/ 1689069 h 2935368"/>
                  <a:gd name="connsiteX17" fmla="*/ 732115 w 3148750"/>
                  <a:gd name="connsiteY17" fmla="*/ 909853 h 2935368"/>
                  <a:gd name="connsiteX18" fmla="*/ 844742 w 3148750"/>
                  <a:gd name="connsiteY18" fmla="*/ 794091 h 2935368"/>
                  <a:gd name="connsiteX19" fmla="*/ 1599561 w 3148750"/>
                  <a:gd name="connsiteY19" fmla="*/ 783727 h 2935368"/>
                  <a:gd name="connsiteX20" fmla="*/ 1599561 w 3148750"/>
                  <a:gd name="connsiteY20" fmla="*/ 646886 h 2935368"/>
                  <a:gd name="connsiteX21" fmla="*/ 1595963 w 3148750"/>
                  <a:gd name="connsiteY21" fmla="*/ 644381 h 2935368"/>
                  <a:gd name="connsiteX0" fmla="*/ 1595963 w 3148750"/>
                  <a:gd name="connsiteY0" fmla="*/ 644381 h 2935368"/>
                  <a:gd name="connsiteX1" fmla="*/ 2137852 w 3148750"/>
                  <a:gd name="connsiteY1" fmla="*/ 603709 h 2935368"/>
                  <a:gd name="connsiteX2" fmla="*/ 2132430 w 3148750"/>
                  <a:gd name="connsiteY2" fmla="*/ 776410 h 2935368"/>
                  <a:gd name="connsiteX3" fmla="*/ 2998821 w 3148750"/>
                  <a:gd name="connsiteY3" fmla="*/ 773490 h 2935368"/>
                  <a:gd name="connsiteX4" fmla="*/ 3070010 w 3148750"/>
                  <a:gd name="connsiteY4" fmla="*/ 877752 h 2935368"/>
                  <a:gd name="connsiteX5" fmla="*/ 3070583 w 3148750"/>
                  <a:gd name="connsiteY5" fmla="*/ 1509843 h 2935368"/>
                  <a:gd name="connsiteX6" fmla="*/ 2723584 w 3148750"/>
                  <a:gd name="connsiteY6" fmla="*/ 1643816 h 2935368"/>
                  <a:gd name="connsiteX7" fmla="*/ 2664086 w 3148750"/>
                  <a:gd name="connsiteY7" fmla="*/ 2221080 h 2935368"/>
                  <a:gd name="connsiteX8" fmla="*/ 3148750 w 3148750"/>
                  <a:gd name="connsiteY8" fmla="*/ 2447059 h 2935368"/>
                  <a:gd name="connsiteX9" fmla="*/ 3034312 w 3148750"/>
                  <a:gd name="connsiteY9" fmla="*/ 2745268 h 2935368"/>
                  <a:gd name="connsiteX10" fmla="*/ 2983649 w 3148750"/>
                  <a:gd name="connsiteY10" fmla="*/ 2906393 h 2935368"/>
                  <a:gd name="connsiteX11" fmla="*/ 874143 w 3148750"/>
                  <a:gd name="connsiteY11" fmla="*/ 2935358 h 2935368"/>
                  <a:gd name="connsiteX12" fmla="*/ 758381 w 3148750"/>
                  <a:gd name="connsiteY12" fmla="*/ 2822732 h 2935368"/>
                  <a:gd name="connsiteX13" fmla="*/ 750127 w 3148750"/>
                  <a:gd name="connsiteY13" fmla="*/ 2221600 h 2935368"/>
                  <a:gd name="connsiteX14" fmla="*/ 181200 w 3148750"/>
                  <a:gd name="connsiteY14" fmla="*/ 2277320 h 2935368"/>
                  <a:gd name="connsiteX15" fmla="*/ 394351 w 3148750"/>
                  <a:gd name="connsiteY15" fmla="*/ 1541377 h 2935368"/>
                  <a:gd name="connsiteX16" fmla="*/ 742815 w 3148750"/>
                  <a:gd name="connsiteY16" fmla="*/ 1689069 h 2935368"/>
                  <a:gd name="connsiteX17" fmla="*/ 732115 w 3148750"/>
                  <a:gd name="connsiteY17" fmla="*/ 909853 h 2935368"/>
                  <a:gd name="connsiteX18" fmla="*/ 844742 w 3148750"/>
                  <a:gd name="connsiteY18" fmla="*/ 794091 h 2935368"/>
                  <a:gd name="connsiteX19" fmla="*/ 1599561 w 3148750"/>
                  <a:gd name="connsiteY19" fmla="*/ 783727 h 2935368"/>
                  <a:gd name="connsiteX20" fmla="*/ 1599561 w 3148750"/>
                  <a:gd name="connsiteY20" fmla="*/ 646886 h 2935368"/>
                  <a:gd name="connsiteX21" fmla="*/ 1595963 w 3148750"/>
                  <a:gd name="connsiteY21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34312 w 3070583"/>
                  <a:gd name="connsiteY8" fmla="*/ 2745268 h 2935368"/>
                  <a:gd name="connsiteX9" fmla="*/ 2983649 w 3070583"/>
                  <a:gd name="connsiteY9" fmla="*/ 2906393 h 2935368"/>
                  <a:gd name="connsiteX10" fmla="*/ 874143 w 3070583"/>
                  <a:gd name="connsiteY10" fmla="*/ 2935358 h 2935368"/>
                  <a:gd name="connsiteX11" fmla="*/ 758381 w 3070583"/>
                  <a:gd name="connsiteY11" fmla="*/ 2822732 h 2935368"/>
                  <a:gd name="connsiteX12" fmla="*/ 750127 w 3070583"/>
                  <a:gd name="connsiteY12" fmla="*/ 2221600 h 2935368"/>
                  <a:gd name="connsiteX13" fmla="*/ 181200 w 3070583"/>
                  <a:gd name="connsiteY13" fmla="*/ 2277320 h 2935368"/>
                  <a:gd name="connsiteX14" fmla="*/ 394351 w 3070583"/>
                  <a:gd name="connsiteY14" fmla="*/ 1541377 h 2935368"/>
                  <a:gd name="connsiteX15" fmla="*/ 742815 w 3070583"/>
                  <a:gd name="connsiteY15" fmla="*/ 1689069 h 2935368"/>
                  <a:gd name="connsiteX16" fmla="*/ 732115 w 3070583"/>
                  <a:gd name="connsiteY16" fmla="*/ 909853 h 2935368"/>
                  <a:gd name="connsiteX17" fmla="*/ 844742 w 3070583"/>
                  <a:gd name="connsiteY17" fmla="*/ 794091 h 2935368"/>
                  <a:gd name="connsiteX18" fmla="*/ 1599561 w 3070583"/>
                  <a:gd name="connsiteY18" fmla="*/ 783727 h 2935368"/>
                  <a:gd name="connsiteX19" fmla="*/ 1599561 w 3070583"/>
                  <a:gd name="connsiteY19" fmla="*/ 646886 h 2935368"/>
                  <a:gd name="connsiteX20" fmla="*/ 1595963 w 3070583"/>
                  <a:gd name="connsiteY20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983649 w 3070583"/>
                  <a:gd name="connsiteY9" fmla="*/ 2906393 h 2935368"/>
                  <a:gd name="connsiteX10" fmla="*/ 874143 w 3070583"/>
                  <a:gd name="connsiteY10" fmla="*/ 2935358 h 2935368"/>
                  <a:gd name="connsiteX11" fmla="*/ 758381 w 3070583"/>
                  <a:gd name="connsiteY11" fmla="*/ 2822732 h 2935368"/>
                  <a:gd name="connsiteX12" fmla="*/ 750127 w 3070583"/>
                  <a:gd name="connsiteY12" fmla="*/ 2221600 h 2935368"/>
                  <a:gd name="connsiteX13" fmla="*/ 181200 w 3070583"/>
                  <a:gd name="connsiteY13" fmla="*/ 2277320 h 2935368"/>
                  <a:gd name="connsiteX14" fmla="*/ 394351 w 3070583"/>
                  <a:gd name="connsiteY14" fmla="*/ 1541377 h 2935368"/>
                  <a:gd name="connsiteX15" fmla="*/ 742815 w 3070583"/>
                  <a:gd name="connsiteY15" fmla="*/ 1689069 h 2935368"/>
                  <a:gd name="connsiteX16" fmla="*/ 732115 w 3070583"/>
                  <a:gd name="connsiteY16" fmla="*/ 909853 h 2935368"/>
                  <a:gd name="connsiteX17" fmla="*/ 844742 w 3070583"/>
                  <a:gd name="connsiteY17" fmla="*/ 794091 h 2935368"/>
                  <a:gd name="connsiteX18" fmla="*/ 1599561 w 3070583"/>
                  <a:gd name="connsiteY18" fmla="*/ 783727 h 2935368"/>
                  <a:gd name="connsiteX19" fmla="*/ 1599561 w 3070583"/>
                  <a:gd name="connsiteY19" fmla="*/ 646886 h 2935368"/>
                  <a:gd name="connsiteX20" fmla="*/ 1595963 w 3070583"/>
                  <a:gd name="connsiteY20" fmla="*/ 644381 h 2935368"/>
                  <a:gd name="connsiteX0" fmla="*/ 1595963 w 3093732"/>
                  <a:gd name="connsiteY0" fmla="*/ 644381 h 2935368"/>
                  <a:gd name="connsiteX1" fmla="*/ 2137852 w 3093732"/>
                  <a:gd name="connsiteY1" fmla="*/ 603709 h 2935368"/>
                  <a:gd name="connsiteX2" fmla="*/ 2132430 w 3093732"/>
                  <a:gd name="connsiteY2" fmla="*/ 776410 h 2935368"/>
                  <a:gd name="connsiteX3" fmla="*/ 2998821 w 3093732"/>
                  <a:gd name="connsiteY3" fmla="*/ 773490 h 2935368"/>
                  <a:gd name="connsiteX4" fmla="*/ 3070010 w 3093732"/>
                  <a:gd name="connsiteY4" fmla="*/ 877752 h 2935368"/>
                  <a:gd name="connsiteX5" fmla="*/ 3070583 w 3093732"/>
                  <a:gd name="connsiteY5" fmla="*/ 1509843 h 2935368"/>
                  <a:gd name="connsiteX6" fmla="*/ 2723584 w 3093732"/>
                  <a:gd name="connsiteY6" fmla="*/ 1643816 h 2935368"/>
                  <a:gd name="connsiteX7" fmla="*/ 2664086 w 3093732"/>
                  <a:gd name="connsiteY7" fmla="*/ 2221080 h 2935368"/>
                  <a:gd name="connsiteX8" fmla="*/ 3013970 w 3093732"/>
                  <a:gd name="connsiteY8" fmla="*/ 2723054 h 2935368"/>
                  <a:gd name="connsiteX9" fmla="*/ 2983649 w 3093732"/>
                  <a:gd name="connsiteY9" fmla="*/ 2906393 h 2935368"/>
                  <a:gd name="connsiteX10" fmla="*/ 874143 w 3093732"/>
                  <a:gd name="connsiteY10" fmla="*/ 2935358 h 2935368"/>
                  <a:gd name="connsiteX11" fmla="*/ 758381 w 3093732"/>
                  <a:gd name="connsiteY11" fmla="*/ 2822732 h 2935368"/>
                  <a:gd name="connsiteX12" fmla="*/ 750127 w 3093732"/>
                  <a:gd name="connsiteY12" fmla="*/ 2221600 h 2935368"/>
                  <a:gd name="connsiteX13" fmla="*/ 181200 w 3093732"/>
                  <a:gd name="connsiteY13" fmla="*/ 2277320 h 2935368"/>
                  <a:gd name="connsiteX14" fmla="*/ 394351 w 3093732"/>
                  <a:gd name="connsiteY14" fmla="*/ 1541377 h 2935368"/>
                  <a:gd name="connsiteX15" fmla="*/ 742815 w 3093732"/>
                  <a:gd name="connsiteY15" fmla="*/ 1689069 h 2935368"/>
                  <a:gd name="connsiteX16" fmla="*/ 732115 w 3093732"/>
                  <a:gd name="connsiteY16" fmla="*/ 909853 h 2935368"/>
                  <a:gd name="connsiteX17" fmla="*/ 844742 w 3093732"/>
                  <a:gd name="connsiteY17" fmla="*/ 794091 h 2935368"/>
                  <a:gd name="connsiteX18" fmla="*/ 1599561 w 3093732"/>
                  <a:gd name="connsiteY18" fmla="*/ 783727 h 2935368"/>
                  <a:gd name="connsiteX19" fmla="*/ 1599561 w 3093732"/>
                  <a:gd name="connsiteY19" fmla="*/ 646886 h 2935368"/>
                  <a:gd name="connsiteX20" fmla="*/ 1595963 w 3093732"/>
                  <a:gd name="connsiteY20" fmla="*/ 644381 h 2935368"/>
                  <a:gd name="connsiteX0" fmla="*/ 1595963 w 3101058"/>
                  <a:gd name="connsiteY0" fmla="*/ 644381 h 2935368"/>
                  <a:gd name="connsiteX1" fmla="*/ 2137852 w 3101058"/>
                  <a:gd name="connsiteY1" fmla="*/ 603709 h 2935368"/>
                  <a:gd name="connsiteX2" fmla="*/ 2132430 w 3101058"/>
                  <a:gd name="connsiteY2" fmla="*/ 776410 h 2935368"/>
                  <a:gd name="connsiteX3" fmla="*/ 2998821 w 3101058"/>
                  <a:gd name="connsiteY3" fmla="*/ 773490 h 2935368"/>
                  <a:gd name="connsiteX4" fmla="*/ 3070010 w 3101058"/>
                  <a:gd name="connsiteY4" fmla="*/ 877752 h 2935368"/>
                  <a:gd name="connsiteX5" fmla="*/ 3070583 w 3101058"/>
                  <a:gd name="connsiteY5" fmla="*/ 1509843 h 2935368"/>
                  <a:gd name="connsiteX6" fmla="*/ 2723584 w 3101058"/>
                  <a:gd name="connsiteY6" fmla="*/ 1643816 h 2935368"/>
                  <a:gd name="connsiteX7" fmla="*/ 2664086 w 3101058"/>
                  <a:gd name="connsiteY7" fmla="*/ 2221080 h 2935368"/>
                  <a:gd name="connsiteX8" fmla="*/ 3013970 w 3101058"/>
                  <a:gd name="connsiteY8" fmla="*/ 2723054 h 2935368"/>
                  <a:gd name="connsiteX9" fmla="*/ 2983649 w 3101058"/>
                  <a:gd name="connsiteY9" fmla="*/ 2906393 h 2935368"/>
                  <a:gd name="connsiteX10" fmla="*/ 874143 w 3101058"/>
                  <a:gd name="connsiteY10" fmla="*/ 2935358 h 2935368"/>
                  <a:gd name="connsiteX11" fmla="*/ 758381 w 3101058"/>
                  <a:gd name="connsiteY11" fmla="*/ 2822732 h 2935368"/>
                  <a:gd name="connsiteX12" fmla="*/ 750127 w 3101058"/>
                  <a:gd name="connsiteY12" fmla="*/ 2221600 h 2935368"/>
                  <a:gd name="connsiteX13" fmla="*/ 181200 w 3101058"/>
                  <a:gd name="connsiteY13" fmla="*/ 2277320 h 2935368"/>
                  <a:gd name="connsiteX14" fmla="*/ 394351 w 3101058"/>
                  <a:gd name="connsiteY14" fmla="*/ 1541377 h 2935368"/>
                  <a:gd name="connsiteX15" fmla="*/ 742815 w 3101058"/>
                  <a:gd name="connsiteY15" fmla="*/ 1689069 h 2935368"/>
                  <a:gd name="connsiteX16" fmla="*/ 732115 w 3101058"/>
                  <a:gd name="connsiteY16" fmla="*/ 909853 h 2935368"/>
                  <a:gd name="connsiteX17" fmla="*/ 844742 w 3101058"/>
                  <a:gd name="connsiteY17" fmla="*/ 794091 h 2935368"/>
                  <a:gd name="connsiteX18" fmla="*/ 1599561 w 3101058"/>
                  <a:gd name="connsiteY18" fmla="*/ 783727 h 2935368"/>
                  <a:gd name="connsiteX19" fmla="*/ 1599561 w 3101058"/>
                  <a:gd name="connsiteY19" fmla="*/ 646886 h 2935368"/>
                  <a:gd name="connsiteX20" fmla="*/ 1595963 w 3101058"/>
                  <a:gd name="connsiteY20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983649 w 3070583"/>
                  <a:gd name="connsiteY9" fmla="*/ 2906393 h 2935368"/>
                  <a:gd name="connsiteX10" fmla="*/ 874143 w 3070583"/>
                  <a:gd name="connsiteY10" fmla="*/ 2935358 h 2935368"/>
                  <a:gd name="connsiteX11" fmla="*/ 758381 w 3070583"/>
                  <a:gd name="connsiteY11" fmla="*/ 2822732 h 2935368"/>
                  <a:gd name="connsiteX12" fmla="*/ 750127 w 3070583"/>
                  <a:gd name="connsiteY12" fmla="*/ 2221600 h 2935368"/>
                  <a:gd name="connsiteX13" fmla="*/ 181200 w 3070583"/>
                  <a:gd name="connsiteY13" fmla="*/ 2277320 h 2935368"/>
                  <a:gd name="connsiteX14" fmla="*/ 394351 w 3070583"/>
                  <a:gd name="connsiteY14" fmla="*/ 1541377 h 2935368"/>
                  <a:gd name="connsiteX15" fmla="*/ 742815 w 3070583"/>
                  <a:gd name="connsiteY15" fmla="*/ 1689069 h 2935368"/>
                  <a:gd name="connsiteX16" fmla="*/ 732115 w 3070583"/>
                  <a:gd name="connsiteY16" fmla="*/ 909853 h 2935368"/>
                  <a:gd name="connsiteX17" fmla="*/ 844742 w 3070583"/>
                  <a:gd name="connsiteY17" fmla="*/ 794091 h 2935368"/>
                  <a:gd name="connsiteX18" fmla="*/ 1599561 w 3070583"/>
                  <a:gd name="connsiteY18" fmla="*/ 783727 h 2935368"/>
                  <a:gd name="connsiteX19" fmla="*/ 1599561 w 3070583"/>
                  <a:gd name="connsiteY19" fmla="*/ 646886 h 2935368"/>
                  <a:gd name="connsiteX20" fmla="*/ 1595963 w 3070583"/>
                  <a:gd name="connsiteY20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874143 w 3070583"/>
                  <a:gd name="connsiteY10" fmla="*/ 2935358 h 2935368"/>
                  <a:gd name="connsiteX11" fmla="*/ 758381 w 3070583"/>
                  <a:gd name="connsiteY11" fmla="*/ 2822732 h 2935368"/>
                  <a:gd name="connsiteX12" fmla="*/ 750127 w 3070583"/>
                  <a:gd name="connsiteY12" fmla="*/ 2221600 h 2935368"/>
                  <a:gd name="connsiteX13" fmla="*/ 181200 w 3070583"/>
                  <a:gd name="connsiteY13" fmla="*/ 2277320 h 2935368"/>
                  <a:gd name="connsiteX14" fmla="*/ 394351 w 3070583"/>
                  <a:gd name="connsiteY14" fmla="*/ 1541377 h 2935368"/>
                  <a:gd name="connsiteX15" fmla="*/ 742815 w 3070583"/>
                  <a:gd name="connsiteY15" fmla="*/ 1689069 h 2935368"/>
                  <a:gd name="connsiteX16" fmla="*/ 732115 w 3070583"/>
                  <a:gd name="connsiteY16" fmla="*/ 909853 h 2935368"/>
                  <a:gd name="connsiteX17" fmla="*/ 844742 w 3070583"/>
                  <a:gd name="connsiteY17" fmla="*/ 794091 h 2935368"/>
                  <a:gd name="connsiteX18" fmla="*/ 1599561 w 3070583"/>
                  <a:gd name="connsiteY18" fmla="*/ 783727 h 2935368"/>
                  <a:gd name="connsiteX19" fmla="*/ 1599561 w 3070583"/>
                  <a:gd name="connsiteY19" fmla="*/ 646886 h 2935368"/>
                  <a:gd name="connsiteX20" fmla="*/ 1595963 w 3070583"/>
                  <a:gd name="connsiteY20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874143 w 3070583"/>
                  <a:gd name="connsiteY10" fmla="*/ 2935358 h 2935368"/>
                  <a:gd name="connsiteX11" fmla="*/ 758381 w 3070583"/>
                  <a:gd name="connsiteY11" fmla="*/ 2822732 h 2935368"/>
                  <a:gd name="connsiteX12" fmla="*/ 750127 w 3070583"/>
                  <a:gd name="connsiteY12" fmla="*/ 2221600 h 2935368"/>
                  <a:gd name="connsiteX13" fmla="*/ 181200 w 3070583"/>
                  <a:gd name="connsiteY13" fmla="*/ 2277320 h 2935368"/>
                  <a:gd name="connsiteX14" fmla="*/ 394351 w 3070583"/>
                  <a:gd name="connsiteY14" fmla="*/ 1541377 h 2935368"/>
                  <a:gd name="connsiteX15" fmla="*/ 742815 w 3070583"/>
                  <a:gd name="connsiteY15" fmla="*/ 1689069 h 2935368"/>
                  <a:gd name="connsiteX16" fmla="*/ 732115 w 3070583"/>
                  <a:gd name="connsiteY16" fmla="*/ 909853 h 2935368"/>
                  <a:gd name="connsiteX17" fmla="*/ 844742 w 3070583"/>
                  <a:gd name="connsiteY17" fmla="*/ 794091 h 2935368"/>
                  <a:gd name="connsiteX18" fmla="*/ 1599561 w 3070583"/>
                  <a:gd name="connsiteY18" fmla="*/ 783727 h 2935368"/>
                  <a:gd name="connsiteX19" fmla="*/ 1599561 w 3070583"/>
                  <a:gd name="connsiteY19" fmla="*/ 646886 h 2935368"/>
                  <a:gd name="connsiteX20" fmla="*/ 1595963 w 3070583"/>
                  <a:gd name="connsiteY20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874143 w 3070583"/>
                  <a:gd name="connsiteY10" fmla="*/ 2935358 h 2935368"/>
                  <a:gd name="connsiteX11" fmla="*/ 758381 w 3070583"/>
                  <a:gd name="connsiteY11" fmla="*/ 2822732 h 2935368"/>
                  <a:gd name="connsiteX12" fmla="*/ 750127 w 3070583"/>
                  <a:gd name="connsiteY12" fmla="*/ 2221600 h 2935368"/>
                  <a:gd name="connsiteX13" fmla="*/ 181200 w 3070583"/>
                  <a:gd name="connsiteY13" fmla="*/ 2277320 h 2935368"/>
                  <a:gd name="connsiteX14" fmla="*/ 394351 w 3070583"/>
                  <a:gd name="connsiteY14" fmla="*/ 1541377 h 2935368"/>
                  <a:gd name="connsiteX15" fmla="*/ 742815 w 3070583"/>
                  <a:gd name="connsiteY15" fmla="*/ 1689069 h 2935368"/>
                  <a:gd name="connsiteX16" fmla="*/ 732115 w 3070583"/>
                  <a:gd name="connsiteY16" fmla="*/ 909853 h 2935368"/>
                  <a:gd name="connsiteX17" fmla="*/ 844742 w 3070583"/>
                  <a:gd name="connsiteY17" fmla="*/ 794091 h 2935368"/>
                  <a:gd name="connsiteX18" fmla="*/ 1599561 w 3070583"/>
                  <a:gd name="connsiteY18" fmla="*/ 783727 h 2935368"/>
                  <a:gd name="connsiteX19" fmla="*/ 1599561 w 3070583"/>
                  <a:gd name="connsiteY19" fmla="*/ 646886 h 2935368"/>
                  <a:gd name="connsiteX20" fmla="*/ 1595963 w 3070583"/>
                  <a:gd name="connsiteY20" fmla="*/ 644381 h 2935368"/>
                  <a:gd name="connsiteX0" fmla="*/ 1595963 w 3070583"/>
                  <a:gd name="connsiteY0" fmla="*/ 644381 h 2949585"/>
                  <a:gd name="connsiteX1" fmla="*/ 2137852 w 3070583"/>
                  <a:gd name="connsiteY1" fmla="*/ 603709 h 2949585"/>
                  <a:gd name="connsiteX2" fmla="*/ 2132430 w 3070583"/>
                  <a:gd name="connsiteY2" fmla="*/ 776410 h 2949585"/>
                  <a:gd name="connsiteX3" fmla="*/ 2998821 w 3070583"/>
                  <a:gd name="connsiteY3" fmla="*/ 773490 h 2949585"/>
                  <a:gd name="connsiteX4" fmla="*/ 3070010 w 3070583"/>
                  <a:gd name="connsiteY4" fmla="*/ 877752 h 2949585"/>
                  <a:gd name="connsiteX5" fmla="*/ 3070583 w 3070583"/>
                  <a:gd name="connsiteY5" fmla="*/ 1509843 h 2949585"/>
                  <a:gd name="connsiteX6" fmla="*/ 2723584 w 3070583"/>
                  <a:gd name="connsiteY6" fmla="*/ 1643816 h 2949585"/>
                  <a:gd name="connsiteX7" fmla="*/ 2664086 w 3070583"/>
                  <a:gd name="connsiteY7" fmla="*/ 2221080 h 2949585"/>
                  <a:gd name="connsiteX8" fmla="*/ 3013970 w 3070583"/>
                  <a:gd name="connsiteY8" fmla="*/ 2723054 h 2949585"/>
                  <a:gd name="connsiteX9" fmla="*/ 2892085 w 3070583"/>
                  <a:gd name="connsiteY9" fmla="*/ 2855464 h 2949585"/>
                  <a:gd name="connsiteX10" fmla="*/ 1930391 w 3070583"/>
                  <a:gd name="connsiteY10" fmla="*/ 2939246 h 2949585"/>
                  <a:gd name="connsiteX11" fmla="*/ 874143 w 3070583"/>
                  <a:gd name="connsiteY11" fmla="*/ 2935358 h 2949585"/>
                  <a:gd name="connsiteX12" fmla="*/ 758381 w 3070583"/>
                  <a:gd name="connsiteY12" fmla="*/ 2822732 h 2949585"/>
                  <a:gd name="connsiteX13" fmla="*/ 750127 w 3070583"/>
                  <a:gd name="connsiteY13" fmla="*/ 2221600 h 2949585"/>
                  <a:gd name="connsiteX14" fmla="*/ 181200 w 3070583"/>
                  <a:gd name="connsiteY14" fmla="*/ 2277320 h 2949585"/>
                  <a:gd name="connsiteX15" fmla="*/ 394351 w 3070583"/>
                  <a:gd name="connsiteY15" fmla="*/ 1541377 h 2949585"/>
                  <a:gd name="connsiteX16" fmla="*/ 742815 w 3070583"/>
                  <a:gd name="connsiteY16" fmla="*/ 1689069 h 2949585"/>
                  <a:gd name="connsiteX17" fmla="*/ 732115 w 3070583"/>
                  <a:gd name="connsiteY17" fmla="*/ 909853 h 2949585"/>
                  <a:gd name="connsiteX18" fmla="*/ 844742 w 3070583"/>
                  <a:gd name="connsiteY18" fmla="*/ 794091 h 2949585"/>
                  <a:gd name="connsiteX19" fmla="*/ 1599561 w 3070583"/>
                  <a:gd name="connsiteY19" fmla="*/ 783727 h 2949585"/>
                  <a:gd name="connsiteX20" fmla="*/ 1599561 w 3070583"/>
                  <a:gd name="connsiteY20" fmla="*/ 646886 h 2949585"/>
                  <a:gd name="connsiteX21" fmla="*/ 1595963 w 3070583"/>
                  <a:gd name="connsiteY21" fmla="*/ 644381 h 2949585"/>
                  <a:gd name="connsiteX0" fmla="*/ 1595963 w 3070583"/>
                  <a:gd name="connsiteY0" fmla="*/ 644381 h 2936966"/>
                  <a:gd name="connsiteX1" fmla="*/ 2137852 w 3070583"/>
                  <a:gd name="connsiteY1" fmla="*/ 603709 h 2936966"/>
                  <a:gd name="connsiteX2" fmla="*/ 2132430 w 3070583"/>
                  <a:gd name="connsiteY2" fmla="*/ 776410 h 2936966"/>
                  <a:gd name="connsiteX3" fmla="*/ 2998821 w 3070583"/>
                  <a:gd name="connsiteY3" fmla="*/ 773490 h 2936966"/>
                  <a:gd name="connsiteX4" fmla="*/ 3070010 w 3070583"/>
                  <a:gd name="connsiteY4" fmla="*/ 877752 h 2936966"/>
                  <a:gd name="connsiteX5" fmla="*/ 3070583 w 3070583"/>
                  <a:gd name="connsiteY5" fmla="*/ 1509843 h 2936966"/>
                  <a:gd name="connsiteX6" fmla="*/ 2723584 w 3070583"/>
                  <a:gd name="connsiteY6" fmla="*/ 1643816 h 2936966"/>
                  <a:gd name="connsiteX7" fmla="*/ 2664086 w 3070583"/>
                  <a:gd name="connsiteY7" fmla="*/ 2221080 h 2936966"/>
                  <a:gd name="connsiteX8" fmla="*/ 3013970 w 3070583"/>
                  <a:gd name="connsiteY8" fmla="*/ 2723054 h 2936966"/>
                  <a:gd name="connsiteX9" fmla="*/ 2892085 w 3070583"/>
                  <a:gd name="connsiteY9" fmla="*/ 2855464 h 2936966"/>
                  <a:gd name="connsiteX10" fmla="*/ 1968711 w 3070583"/>
                  <a:gd name="connsiteY10" fmla="*/ 2778906 h 2936966"/>
                  <a:gd name="connsiteX11" fmla="*/ 874143 w 3070583"/>
                  <a:gd name="connsiteY11" fmla="*/ 2935358 h 2936966"/>
                  <a:gd name="connsiteX12" fmla="*/ 758381 w 3070583"/>
                  <a:gd name="connsiteY12" fmla="*/ 2822732 h 2936966"/>
                  <a:gd name="connsiteX13" fmla="*/ 750127 w 3070583"/>
                  <a:gd name="connsiteY13" fmla="*/ 2221600 h 2936966"/>
                  <a:gd name="connsiteX14" fmla="*/ 181200 w 3070583"/>
                  <a:gd name="connsiteY14" fmla="*/ 2277320 h 2936966"/>
                  <a:gd name="connsiteX15" fmla="*/ 394351 w 3070583"/>
                  <a:gd name="connsiteY15" fmla="*/ 1541377 h 2936966"/>
                  <a:gd name="connsiteX16" fmla="*/ 742815 w 3070583"/>
                  <a:gd name="connsiteY16" fmla="*/ 1689069 h 2936966"/>
                  <a:gd name="connsiteX17" fmla="*/ 732115 w 3070583"/>
                  <a:gd name="connsiteY17" fmla="*/ 909853 h 2936966"/>
                  <a:gd name="connsiteX18" fmla="*/ 844742 w 3070583"/>
                  <a:gd name="connsiteY18" fmla="*/ 794091 h 2936966"/>
                  <a:gd name="connsiteX19" fmla="*/ 1599561 w 3070583"/>
                  <a:gd name="connsiteY19" fmla="*/ 783727 h 2936966"/>
                  <a:gd name="connsiteX20" fmla="*/ 1599561 w 3070583"/>
                  <a:gd name="connsiteY20" fmla="*/ 646886 h 2936966"/>
                  <a:gd name="connsiteX21" fmla="*/ 1595963 w 3070583"/>
                  <a:gd name="connsiteY21" fmla="*/ 644381 h 2936966"/>
                  <a:gd name="connsiteX0" fmla="*/ 1595963 w 3070583"/>
                  <a:gd name="connsiteY0" fmla="*/ 644381 h 2937062"/>
                  <a:gd name="connsiteX1" fmla="*/ 2137852 w 3070583"/>
                  <a:gd name="connsiteY1" fmla="*/ 603709 h 2937062"/>
                  <a:gd name="connsiteX2" fmla="*/ 2132430 w 3070583"/>
                  <a:gd name="connsiteY2" fmla="*/ 776410 h 2937062"/>
                  <a:gd name="connsiteX3" fmla="*/ 2998821 w 3070583"/>
                  <a:gd name="connsiteY3" fmla="*/ 773490 h 2937062"/>
                  <a:gd name="connsiteX4" fmla="*/ 3070010 w 3070583"/>
                  <a:gd name="connsiteY4" fmla="*/ 877752 h 2937062"/>
                  <a:gd name="connsiteX5" fmla="*/ 3070583 w 3070583"/>
                  <a:gd name="connsiteY5" fmla="*/ 1509843 h 2937062"/>
                  <a:gd name="connsiteX6" fmla="*/ 2723584 w 3070583"/>
                  <a:gd name="connsiteY6" fmla="*/ 1643816 h 2937062"/>
                  <a:gd name="connsiteX7" fmla="*/ 2664086 w 3070583"/>
                  <a:gd name="connsiteY7" fmla="*/ 2221080 h 2937062"/>
                  <a:gd name="connsiteX8" fmla="*/ 3013970 w 3070583"/>
                  <a:gd name="connsiteY8" fmla="*/ 2723054 h 2937062"/>
                  <a:gd name="connsiteX9" fmla="*/ 2892085 w 3070583"/>
                  <a:gd name="connsiteY9" fmla="*/ 2855464 h 2937062"/>
                  <a:gd name="connsiteX10" fmla="*/ 2257967 w 3070583"/>
                  <a:gd name="connsiteY10" fmla="*/ 2794470 h 2937062"/>
                  <a:gd name="connsiteX11" fmla="*/ 1968711 w 3070583"/>
                  <a:gd name="connsiteY11" fmla="*/ 2778906 h 2937062"/>
                  <a:gd name="connsiteX12" fmla="*/ 874143 w 3070583"/>
                  <a:gd name="connsiteY12" fmla="*/ 2935358 h 2937062"/>
                  <a:gd name="connsiteX13" fmla="*/ 758381 w 3070583"/>
                  <a:gd name="connsiteY13" fmla="*/ 2822732 h 2937062"/>
                  <a:gd name="connsiteX14" fmla="*/ 750127 w 3070583"/>
                  <a:gd name="connsiteY14" fmla="*/ 2221600 h 2937062"/>
                  <a:gd name="connsiteX15" fmla="*/ 181200 w 3070583"/>
                  <a:gd name="connsiteY15" fmla="*/ 2277320 h 2937062"/>
                  <a:gd name="connsiteX16" fmla="*/ 394351 w 3070583"/>
                  <a:gd name="connsiteY16" fmla="*/ 1541377 h 2937062"/>
                  <a:gd name="connsiteX17" fmla="*/ 742815 w 3070583"/>
                  <a:gd name="connsiteY17" fmla="*/ 1689069 h 2937062"/>
                  <a:gd name="connsiteX18" fmla="*/ 732115 w 3070583"/>
                  <a:gd name="connsiteY18" fmla="*/ 909853 h 2937062"/>
                  <a:gd name="connsiteX19" fmla="*/ 844742 w 3070583"/>
                  <a:gd name="connsiteY19" fmla="*/ 794091 h 2937062"/>
                  <a:gd name="connsiteX20" fmla="*/ 1599561 w 3070583"/>
                  <a:gd name="connsiteY20" fmla="*/ 783727 h 2937062"/>
                  <a:gd name="connsiteX21" fmla="*/ 1599561 w 3070583"/>
                  <a:gd name="connsiteY21" fmla="*/ 646886 h 2937062"/>
                  <a:gd name="connsiteX22" fmla="*/ 1595963 w 3070583"/>
                  <a:gd name="connsiteY22" fmla="*/ 644381 h 2937062"/>
                  <a:gd name="connsiteX0" fmla="*/ 1595963 w 3070583"/>
                  <a:gd name="connsiteY0" fmla="*/ 644381 h 2937062"/>
                  <a:gd name="connsiteX1" fmla="*/ 2137852 w 3070583"/>
                  <a:gd name="connsiteY1" fmla="*/ 603709 h 2937062"/>
                  <a:gd name="connsiteX2" fmla="*/ 2132430 w 3070583"/>
                  <a:gd name="connsiteY2" fmla="*/ 776410 h 2937062"/>
                  <a:gd name="connsiteX3" fmla="*/ 2998821 w 3070583"/>
                  <a:gd name="connsiteY3" fmla="*/ 773490 h 2937062"/>
                  <a:gd name="connsiteX4" fmla="*/ 3070010 w 3070583"/>
                  <a:gd name="connsiteY4" fmla="*/ 877752 h 2937062"/>
                  <a:gd name="connsiteX5" fmla="*/ 3070583 w 3070583"/>
                  <a:gd name="connsiteY5" fmla="*/ 1509843 h 2937062"/>
                  <a:gd name="connsiteX6" fmla="*/ 2723584 w 3070583"/>
                  <a:gd name="connsiteY6" fmla="*/ 1643816 h 2937062"/>
                  <a:gd name="connsiteX7" fmla="*/ 2664086 w 3070583"/>
                  <a:gd name="connsiteY7" fmla="*/ 2221080 h 2937062"/>
                  <a:gd name="connsiteX8" fmla="*/ 3013970 w 3070583"/>
                  <a:gd name="connsiteY8" fmla="*/ 2723054 h 2937062"/>
                  <a:gd name="connsiteX9" fmla="*/ 2892085 w 3070583"/>
                  <a:gd name="connsiteY9" fmla="*/ 2855464 h 2937062"/>
                  <a:gd name="connsiteX10" fmla="*/ 2078418 w 3070583"/>
                  <a:gd name="connsiteY10" fmla="*/ 2934386 h 2937062"/>
                  <a:gd name="connsiteX11" fmla="*/ 1968711 w 3070583"/>
                  <a:gd name="connsiteY11" fmla="*/ 2778906 h 2937062"/>
                  <a:gd name="connsiteX12" fmla="*/ 874143 w 3070583"/>
                  <a:gd name="connsiteY12" fmla="*/ 2935358 h 2937062"/>
                  <a:gd name="connsiteX13" fmla="*/ 758381 w 3070583"/>
                  <a:gd name="connsiteY13" fmla="*/ 2822732 h 2937062"/>
                  <a:gd name="connsiteX14" fmla="*/ 750127 w 3070583"/>
                  <a:gd name="connsiteY14" fmla="*/ 2221600 h 2937062"/>
                  <a:gd name="connsiteX15" fmla="*/ 181200 w 3070583"/>
                  <a:gd name="connsiteY15" fmla="*/ 2277320 h 2937062"/>
                  <a:gd name="connsiteX16" fmla="*/ 394351 w 3070583"/>
                  <a:gd name="connsiteY16" fmla="*/ 1541377 h 2937062"/>
                  <a:gd name="connsiteX17" fmla="*/ 742815 w 3070583"/>
                  <a:gd name="connsiteY17" fmla="*/ 1689069 h 2937062"/>
                  <a:gd name="connsiteX18" fmla="*/ 732115 w 3070583"/>
                  <a:gd name="connsiteY18" fmla="*/ 909853 h 2937062"/>
                  <a:gd name="connsiteX19" fmla="*/ 844742 w 3070583"/>
                  <a:gd name="connsiteY19" fmla="*/ 794091 h 2937062"/>
                  <a:gd name="connsiteX20" fmla="*/ 1599561 w 3070583"/>
                  <a:gd name="connsiteY20" fmla="*/ 783727 h 2937062"/>
                  <a:gd name="connsiteX21" fmla="*/ 1599561 w 3070583"/>
                  <a:gd name="connsiteY21" fmla="*/ 646886 h 2937062"/>
                  <a:gd name="connsiteX22" fmla="*/ 1595963 w 3070583"/>
                  <a:gd name="connsiteY22" fmla="*/ 644381 h 2937062"/>
                  <a:gd name="connsiteX0" fmla="*/ 1595963 w 3070583"/>
                  <a:gd name="connsiteY0" fmla="*/ 644381 h 2936774"/>
                  <a:gd name="connsiteX1" fmla="*/ 2137852 w 3070583"/>
                  <a:gd name="connsiteY1" fmla="*/ 603709 h 2936774"/>
                  <a:gd name="connsiteX2" fmla="*/ 2132430 w 3070583"/>
                  <a:gd name="connsiteY2" fmla="*/ 776410 h 2936774"/>
                  <a:gd name="connsiteX3" fmla="*/ 2998821 w 3070583"/>
                  <a:gd name="connsiteY3" fmla="*/ 773490 h 2936774"/>
                  <a:gd name="connsiteX4" fmla="*/ 3070010 w 3070583"/>
                  <a:gd name="connsiteY4" fmla="*/ 877752 h 2936774"/>
                  <a:gd name="connsiteX5" fmla="*/ 3070583 w 3070583"/>
                  <a:gd name="connsiteY5" fmla="*/ 1509843 h 2936774"/>
                  <a:gd name="connsiteX6" fmla="*/ 2723584 w 3070583"/>
                  <a:gd name="connsiteY6" fmla="*/ 1643816 h 2936774"/>
                  <a:gd name="connsiteX7" fmla="*/ 2664086 w 3070583"/>
                  <a:gd name="connsiteY7" fmla="*/ 2221080 h 2936774"/>
                  <a:gd name="connsiteX8" fmla="*/ 3013970 w 3070583"/>
                  <a:gd name="connsiteY8" fmla="*/ 2723054 h 2936774"/>
                  <a:gd name="connsiteX9" fmla="*/ 2892085 w 3070583"/>
                  <a:gd name="connsiteY9" fmla="*/ 2855464 h 2936774"/>
                  <a:gd name="connsiteX10" fmla="*/ 2078418 w 3070583"/>
                  <a:gd name="connsiteY10" fmla="*/ 2934386 h 2936774"/>
                  <a:gd name="connsiteX11" fmla="*/ 1973046 w 3070583"/>
                  <a:gd name="connsiteY11" fmla="*/ 2744986 h 2936774"/>
                  <a:gd name="connsiteX12" fmla="*/ 874143 w 3070583"/>
                  <a:gd name="connsiteY12" fmla="*/ 2935358 h 2936774"/>
                  <a:gd name="connsiteX13" fmla="*/ 758381 w 3070583"/>
                  <a:gd name="connsiteY13" fmla="*/ 2822732 h 2936774"/>
                  <a:gd name="connsiteX14" fmla="*/ 750127 w 3070583"/>
                  <a:gd name="connsiteY14" fmla="*/ 2221600 h 2936774"/>
                  <a:gd name="connsiteX15" fmla="*/ 181200 w 3070583"/>
                  <a:gd name="connsiteY15" fmla="*/ 2277320 h 2936774"/>
                  <a:gd name="connsiteX16" fmla="*/ 394351 w 3070583"/>
                  <a:gd name="connsiteY16" fmla="*/ 1541377 h 2936774"/>
                  <a:gd name="connsiteX17" fmla="*/ 742815 w 3070583"/>
                  <a:gd name="connsiteY17" fmla="*/ 1689069 h 2936774"/>
                  <a:gd name="connsiteX18" fmla="*/ 732115 w 3070583"/>
                  <a:gd name="connsiteY18" fmla="*/ 909853 h 2936774"/>
                  <a:gd name="connsiteX19" fmla="*/ 844742 w 3070583"/>
                  <a:gd name="connsiteY19" fmla="*/ 794091 h 2936774"/>
                  <a:gd name="connsiteX20" fmla="*/ 1599561 w 3070583"/>
                  <a:gd name="connsiteY20" fmla="*/ 783727 h 2936774"/>
                  <a:gd name="connsiteX21" fmla="*/ 1599561 w 3070583"/>
                  <a:gd name="connsiteY21" fmla="*/ 646886 h 2936774"/>
                  <a:gd name="connsiteX22" fmla="*/ 1595963 w 3070583"/>
                  <a:gd name="connsiteY22" fmla="*/ 644381 h 2936774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600484 w 3070583"/>
                  <a:gd name="connsiteY12" fmla="*/ 2813877 h 2935368"/>
                  <a:gd name="connsiteX13" fmla="*/ 874143 w 3070583"/>
                  <a:gd name="connsiteY13" fmla="*/ 2935358 h 2935368"/>
                  <a:gd name="connsiteX14" fmla="*/ 758381 w 3070583"/>
                  <a:gd name="connsiteY14" fmla="*/ 2822732 h 2935368"/>
                  <a:gd name="connsiteX15" fmla="*/ 750127 w 3070583"/>
                  <a:gd name="connsiteY15" fmla="*/ 2221600 h 2935368"/>
                  <a:gd name="connsiteX16" fmla="*/ 181200 w 3070583"/>
                  <a:gd name="connsiteY16" fmla="*/ 2277320 h 2935368"/>
                  <a:gd name="connsiteX17" fmla="*/ 394351 w 3070583"/>
                  <a:gd name="connsiteY17" fmla="*/ 1541377 h 2935368"/>
                  <a:gd name="connsiteX18" fmla="*/ 742815 w 3070583"/>
                  <a:gd name="connsiteY18" fmla="*/ 1689069 h 2935368"/>
                  <a:gd name="connsiteX19" fmla="*/ 732115 w 3070583"/>
                  <a:gd name="connsiteY19" fmla="*/ 909853 h 2935368"/>
                  <a:gd name="connsiteX20" fmla="*/ 844742 w 3070583"/>
                  <a:gd name="connsiteY20" fmla="*/ 794091 h 2935368"/>
                  <a:gd name="connsiteX21" fmla="*/ 1599561 w 3070583"/>
                  <a:gd name="connsiteY21" fmla="*/ 783727 h 2935368"/>
                  <a:gd name="connsiteX22" fmla="*/ 1599561 w 3070583"/>
                  <a:gd name="connsiteY22" fmla="*/ 646886 h 2935368"/>
                  <a:gd name="connsiteX23" fmla="*/ 1595963 w 3070583"/>
                  <a:gd name="connsiteY23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874143 w 3070583"/>
                  <a:gd name="connsiteY13" fmla="*/ 2935358 h 2935368"/>
                  <a:gd name="connsiteX14" fmla="*/ 758381 w 3070583"/>
                  <a:gd name="connsiteY14" fmla="*/ 2822732 h 2935368"/>
                  <a:gd name="connsiteX15" fmla="*/ 750127 w 3070583"/>
                  <a:gd name="connsiteY15" fmla="*/ 2221600 h 2935368"/>
                  <a:gd name="connsiteX16" fmla="*/ 181200 w 3070583"/>
                  <a:gd name="connsiteY16" fmla="*/ 2277320 h 2935368"/>
                  <a:gd name="connsiteX17" fmla="*/ 394351 w 3070583"/>
                  <a:gd name="connsiteY17" fmla="*/ 1541377 h 2935368"/>
                  <a:gd name="connsiteX18" fmla="*/ 742815 w 3070583"/>
                  <a:gd name="connsiteY18" fmla="*/ 1689069 h 2935368"/>
                  <a:gd name="connsiteX19" fmla="*/ 732115 w 3070583"/>
                  <a:gd name="connsiteY19" fmla="*/ 909853 h 2935368"/>
                  <a:gd name="connsiteX20" fmla="*/ 844742 w 3070583"/>
                  <a:gd name="connsiteY20" fmla="*/ 794091 h 2935368"/>
                  <a:gd name="connsiteX21" fmla="*/ 1599561 w 3070583"/>
                  <a:gd name="connsiteY21" fmla="*/ 783727 h 2935368"/>
                  <a:gd name="connsiteX22" fmla="*/ 1599561 w 3070583"/>
                  <a:gd name="connsiteY22" fmla="*/ 646886 h 2935368"/>
                  <a:gd name="connsiteX23" fmla="*/ 1595963 w 3070583"/>
                  <a:gd name="connsiteY23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874143 w 3070583"/>
                  <a:gd name="connsiteY13" fmla="*/ 2935358 h 2935368"/>
                  <a:gd name="connsiteX14" fmla="*/ 758381 w 3070583"/>
                  <a:gd name="connsiteY14" fmla="*/ 2822732 h 2935368"/>
                  <a:gd name="connsiteX15" fmla="*/ 750127 w 3070583"/>
                  <a:gd name="connsiteY15" fmla="*/ 2221600 h 2935368"/>
                  <a:gd name="connsiteX16" fmla="*/ 181200 w 3070583"/>
                  <a:gd name="connsiteY16" fmla="*/ 2277320 h 2935368"/>
                  <a:gd name="connsiteX17" fmla="*/ 394351 w 3070583"/>
                  <a:gd name="connsiteY17" fmla="*/ 1541377 h 2935368"/>
                  <a:gd name="connsiteX18" fmla="*/ 742815 w 3070583"/>
                  <a:gd name="connsiteY18" fmla="*/ 1689069 h 2935368"/>
                  <a:gd name="connsiteX19" fmla="*/ 732115 w 3070583"/>
                  <a:gd name="connsiteY19" fmla="*/ 909853 h 2935368"/>
                  <a:gd name="connsiteX20" fmla="*/ 844742 w 3070583"/>
                  <a:gd name="connsiteY20" fmla="*/ 794091 h 2935368"/>
                  <a:gd name="connsiteX21" fmla="*/ 1599561 w 3070583"/>
                  <a:gd name="connsiteY21" fmla="*/ 783727 h 2935368"/>
                  <a:gd name="connsiteX22" fmla="*/ 1599561 w 3070583"/>
                  <a:gd name="connsiteY22" fmla="*/ 646886 h 2935368"/>
                  <a:gd name="connsiteX23" fmla="*/ 1595963 w 3070583"/>
                  <a:gd name="connsiteY23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874143 w 3070583"/>
                  <a:gd name="connsiteY13" fmla="*/ 2935358 h 2935368"/>
                  <a:gd name="connsiteX14" fmla="*/ 758381 w 3070583"/>
                  <a:gd name="connsiteY14" fmla="*/ 2822732 h 2935368"/>
                  <a:gd name="connsiteX15" fmla="*/ 750127 w 3070583"/>
                  <a:gd name="connsiteY15" fmla="*/ 2221600 h 2935368"/>
                  <a:gd name="connsiteX16" fmla="*/ 181200 w 3070583"/>
                  <a:gd name="connsiteY16" fmla="*/ 2277320 h 2935368"/>
                  <a:gd name="connsiteX17" fmla="*/ 394351 w 3070583"/>
                  <a:gd name="connsiteY17" fmla="*/ 1541377 h 2935368"/>
                  <a:gd name="connsiteX18" fmla="*/ 742815 w 3070583"/>
                  <a:gd name="connsiteY18" fmla="*/ 1689069 h 2935368"/>
                  <a:gd name="connsiteX19" fmla="*/ 732115 w 3070583"/>
                  <a:gd name="connsiteY19" fmla="*/ 909853 h 2935368"/>
                  <a:gd name="connsiteX20" fmla="*/ 844742 w 3070583"/>
                  <a:gd name="connsiteY20" fmla="*/ 794091 h 2935368"/>
                  <a:gd name="connsiteX21" fmla="*/ 1599561 w 3070583"/>
                  <a:gd name="connsiteY21" fmla="*/ 783727 h 2935368"/>
                  <a:gd name="connsiteX22" fmla="*/ 1599561 w 3070583"/>
                  <a:gd name="connsiteY22" fmla="*/ 646886 h 2935368"/>
                  <a:gd name="connsiteX23" fmla="*/ 1595963 w 3070583"/>
                  <a:gd name="connsiteY23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874143 w 3070583"/>
                  <a:gd name="connsiteY13" fmla="*/ 2935358 h 2935368"/>
                  <a:gd name="connsiteX14" fmla="*/ 758381 w 3070583"/>
                  <a:gd name="connsiteY14" fmla="*/ 2822732 h 2935368"/>
                  <a:gd name="connsiteX15" fmla="*/ 750127 w 3070583"/>
                  <a:gd name="connsiteY15" fmla="*/ 2221600 h 2935368"/>
                  <a:gd name="connsiteX16" fmla="*/ 181200 w 3070583"/>
                  <a:gd name="connsiteY16" fmla="*/ 2277320 h 2935368"/>
                  <a:gd name="connsiteX17" fmla="*/ 394351 w 3070583"/>
                  <a:gd name="connsiteY17" fmla="*/ 1541377 h 2935368"/>
                  <a:gd name="connsiteX18" fmla="*/ 742815 w 3070583"/>
                  <a:gd name="connsiteY18" fmla="*/ 1689069 h 2935368"/>
                  <a:gd name="connsiteX19" fmla="*/ 732115 w 3070583"/>
                  <a:gd name="connsiteY19" fmla="*/ 909853 h 2935368"/>
                  <a:gd name="connsiteX20" fmla="*/ 844742 w 3070583"/>
                  <a:gd name="connsiteY20" fmla="*/ 794091 h 2935368"/>
                  <a:gd name="connsiteX21" fmla="*/ 1599561 w 3070583"/>
                  <a:gd name="connsiteY21" fmla="*/ 783727 h 2935368"/>
                  <a:gd name="connsiteX22" fmla="*/ 1599561 w 3070583"/>
                  <a:gd name="connsiteY22" fmla="*/ 646886 h 2935368"/>
                  <a:gd name="connsiteX23" fmla="*/ 1595963 w 3070583"/>
                  <a:gd name="connsiteY23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874143 w 3070583"/>
                  <a:gd name="connsiteY13" fmla="*/ 2935358 h 2935368"/>
                  <a:gd name="connsiteX14" fmla="*/ 758381 w 3070583"/>
                  <a:gd name="connsiteY14" fmla="*/ 2822732 h 2935368"/>
                  <a:gd name="connsiteX15" fmla="*/ 750127 w 3070583"/>
                  <a:gd name="connsiteY15" fmla="*/ 2221600 h 2935368"/>
                  <a:gd name="connsiteX16" fmla="*/ 181200 w 3070583"/>
                  <a:gd name="connsiteY16" fmla="*/ 2277320 h 2935368"/>
                  <a:gd name="connsiteX17" fmla="*/ 394351 w 3070583"/>
                  <a:gd name="connsiteY17" fmla="*/ 1541377 h 2935368"/>
                  <a:gd name="connsiteX18" fmla="*/ 742815 w 3070583"/>
                  <a:gd name="connsiteY18" fmla="*/ 1689069 h 2935368"/>
                  <a:gd name="connsiteX19" fmla="*/ 732115 w 3070583"/>
                  <a:gd name="connsiteY19" fmla="*/ 909853 h 2935368"/>
                  <a:gd name="connsiteX20" fmla="*/ 844742 w 3070583"/>
                  <a:gd name="connsiteY20" fmla="*/ 794091 h 2935368"/>
                  <a:gd name="connsiteX21" fmla="*/ 1599561 w 3070583"/>
                  <a:gd name="connsiteY21" fmla="*/ 783727 h 2935368"/>
                  <a:gd name="connsiteX22" fmla="*/ 1599561 w 3070583"/>
                  <a:gd name="connsiteY22" fmla="*/ 646886 h 2935368"/>
                  <a:gd name="connsiteX23" fmla="*/ 1595963 w 3070583"/>
                  <a:gd name="connsiteY23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874143 w 3070583"/>
                  <a:gd name="connsiteY13" fmla="*/ 2935358 h 2935368"/>
                  <a:gd name="connsiteX14" fmla="*/ 758381 w 3070583"/>
                  <a:gd name="connsiteY14" fmla="*/ 2822732 h 2935368"/>
                  <a:gd name="connsiteX15" fmla="*/ 750127 w 3070583"/>
                  <a:gd name="connsiteY15" fmla="*/ 2221600 h 2935368"/>
                  <a:gd name="connsiteX16" fmla="*/ 181200 w 3070583"/>
                  <a:gd name="connsiteY16" fmla="*/ 2277320 h 2935368"/>
                  <a:gd name="connsiteX17" fmla="*/ 394351 w 3070583"/>
                  <a:gd name="connsiteY17" fmla="*/ 1541377 h 2935368"/>
                  <a:gd name="connsiteX18" fmla="*/ 742815 w 3070583"/>
                  <a:gd name="connsiteY18" fmla="*/ 1689069 h 2935368"/>
                  <a:gd name="connsiteX19" fmla="*/ 732115 w 3070583"/>
                  <a:gd name="connsiteY19" fmla="*/ 909853 h 2935368"/>
                  <a:gd name="connsiteX20" fmla="*/ 844742 w 3070583"/>
                  <a:gd name="connsiteY20" fmla="*/ 794091 h 2935368"/>
                  <a:gd name="connsiteX21" fmla="*/ 1599561 w 3070583"/>
                  <a:gd name="connsiteY21" fmla="*/ 783727 h 2935368"/>
                  <a:gd name="connsiteX22" fmla="*/ 1599561 w 3070583"/>
                  <a:gd name="connsiteY22" fmla="*/ 646886 h 2935368"/>
                  <a:gd name="connsiteX23" fmla="*/ 1595963 w 3070583"/>
                  <a:gd name="connsiteY23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874143 w 3070583"/>
                  <a:gd name="connsiteY13" fmla="*/ 2935358 h 2935368"/>
                  <a:gd name="connsiteX14" fmla="*/ 758381 w 3070583"/>
                  <a:gd name="connsiteY14" fmla="*/ 2822732 h 2935368"/>
                  <a:gd name="connsiteX15" fmla="*/ 750127 w 3070583"/>
                  <a:gd name="connsiteY15" fmla="*/ 2221600 h 2935368"/>
                  <a:gd name="connsiteX16" fmla="*/ 181200 w 3070583"/>
                  <a:gd name="connsiteY16" fmla="*/ 2277320 h 2935368"/>
                  <a:gd name="connsiteX17" fmla="*/ 394351 w 3070583"/>
                  <a:gd name="connsiteY17" fmla="*/ 1541377 h 2935368"/>
                  <a:gd name="connsiteX18" fmla="*/ 742815 w 3070583"/>
                  <a:gd name="connsiteY18" fmla="*/ 1689069 h 2935368"/>
                  <a:gd name="connsiteX19" fmla="*/ 732115 w 3070583"/>
                  <a:gd name="connsiteY19" fmla="*/ 909853 h 2935368"/>
                  <a:gd name="connsiteX20" fmla="*/ 844742 w 3070583"/>
                  <a:gd name="connsiteY20" fmla="*/ 794091 h 2935368"/>
                  <a:gd name="connsiteX21" fmla="*/ 1599561 w 3070583"/>
                  <a:gd name="connsiteY21" fmla="*/ 783727 h 2935368"/>
                  <a:gd name="connsiteX22" fmla="*/ 1599561 w 3070583"/>
                  <a:gd name="connsiteY22" fmla="*/ 646886 h 2935368"/>
                  <a:gd name="connsiteX23" fmla="*/ 1595963 w 3070583"/>
                  <a:gd name="connsiteY23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1337793 w 3070583"/>
                  <a:gd name="connsiteY13" fmla="*/ 2711362 h 2935368"/>
                  <a:gd name="connsiteX14" fmla="*/ 874143 w 3070583"/>
                  <a:gd name="connsiteY14" fmla="*/ 2935358 h 2935368"/>
                  <a:gd name="connsiteX15" fmla="*/ 758381 w 3070583"/>
                  <a:gd name="connsiteY15" fmla="*/ 2822732 h 2935368"/>
                  <a:gd name="connsiteX16" fmla="*/ 750127 w 3070583"/>
                  <a:gd name="connsiteY16" fmla="*/ 2221600 h 2935368"/>
                  <a:gd name="connsiteX17" fmla="*/ 181200 w 3070583"/>
                  <a:gd name="connsiteY17" fmla="*/ 2277320 h 2935368"/>
                  <a:gd name="connsiteX18" fmla="*/ 394351 w 3070583"/>
                  <a:gd name="connsiteY18" fmla="*/ 1541377 h 2935368"/>
                  <a:gd name="connsiteX19" fmla="*/ 742815 w 3070583"/>
                  <a:gd name="connsiteY19" fmla="*/ 1689069 h 2935368"/>
                  <a:gd name="connsiteX20" fmla="*/ 732115 w 3070583"/>
                  <a:gd name="connsiteY20" fmla="*/ 909853 h 2935368"/>
                  <a:gd name="connsiteX21" fmla="*/ 844742 w 3070583"/>
                  <a:gd name="connsiteY21" fmla="*/ 794091 h 2935368"/>
                  <a:gd name="connsiteX22" fmla="*/ 1599561 w 3070583"/>
                  <a:gd name="connsiteY22" fmla="*/ 783727 h 2935368"/>
                  <a:gd name="connsiteX23" fmla="*/ 1599561 w 3070583"/>
                  <a:gd name="connsiteY23" fmla="*/ 646886 h 2935368"/>
                  <a:gd name="connsiteX24" fmla="*/ 1595963 w 3070583"/>
                  <a:gd name="connsiteY24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1483882 w 3070583"/>
                  <a:gd name="connsiteY13" fmla="*/ 2879813 h 2935368"/>
                  <a:gd name="connsiteX14" fmla="*/ 874143 w 3070583"/>
                  <a:gd name="connsiteY14" fmla="*/ 2935358 h 2935368"/>
                  <a:gd name="connsiteX15" fmla="*/ 758381 w 3070583"/>
                  <a:gd name="connsiteY15" fmla="*/ 2822732 h 2935368"/>
                  <a:gd name="connsiteX16" fmla="*/ 750127 w 3070583"/>
                  <a:gd name="connsiteY16" fmla="*/ 2221600 h 2935368"/>
                  <a:gd name="connsiteX17" fmla="*/ 181200 w 3070583"/>
                  <a:gd name="connsiteY17" fmla="*/ 2277320 h 2935368"/>
                  <a:gd name="connsiteX18" fmla="*/ 394351 w 3070583"/>
                  <a:gd name="connsiteY18" fmla="*/ 1541377 h 2935368"/>
                  <a:gd name="connsiteX19" fmla="*/ 742815 w 3070583"/>
                  <a:gd name="connsiteY19" fmla="*/ 1689069 h 2935368"/>
                  <a:gd name="connsiteX20" fmla="*/ 732115 w 3070583"/>
                  <a:gd name="connsiteY20" fmla="*/ 909853 h 2935368"/>
                  <a:gd name="connsiteX21" fmla="*/ 844742 w 3070583"/>
                  <a:gd name="connsiteY21" fmla="*/ 794091 h 2935368"/>
                  <a:gd name="connsiteX22" fmla="*/ 1599561 w 3070583"/>
                  <a:gd name="connsiteY22" fmla="*/ 783727 h 2935368"/>
                  <a:gd name="connsiteX23" fmla="*/ 1599561 w 3070583"/>
                  <a:gd name="connsiteY23" fmla="*/ 646886 h 2935368"/>
                  <a:gd name="connsiteX24" fmla="*/ 1595963 w 3070583"/>
                  <a:gd name="connsiteY24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1483882 w 3070583"/>
                  <a:gd name="connsiteY13" fmla="*/ 2879813 h 2935368"/>
                  <a:gd name="connsiteX14" fmla="*/ 874143 w 3070583"/>
                  <a:gd name="connsiteY14" fmla="*/ 2935358 h 2935368"/>
                  <a:gd name="connsiteX15" fmla="*/ 758381 w 3070583"/>
                  <a:gd name="connsiteY15" fmla="*/ 2822732 h 2935368"/>
                  <a:gd name="connsiteX16" fmla="*/ 750127 w 3070583"/>
                  <a:gd name="connsiteY16" fmla="*/ 2221600 h 2935368"/>
                  <a:gd name="connsiteX17" fmla="*/ 181200 w 3070583"/>
                  <a:gd name="connsiteY17" fmla="*/ 2277320 h 2935368"/>
                  <a:gd name="connsiteX18" fmla="*/ 394351 w 3070583"/>
                  <a:gd name="connsiteY18" fmla="*/ 1541377 h 2935368"/>
                  <a:gd name="connsiteX19" fmla="*/ 742815 w 3070583"/>
                  <a:gd name="connsiteY19" fmla="*/ 1689069 h 2935368"/>
                  <a:gd name="connsiteX20" fmla="*/ 732115 w 3070583"/>
                  <a:gd name="connsiteY20" fmla="*/ 909853 h 2935368"/>
                  <a:gd name="connsiteX21" fmla="*/ 844742 w 3070583"/>
                  <a:gd name="connsiteY21" fmla="*/ 794091 h 2935368"/>
                  <a:gd name="connsiteX22" fmla="*/ 1599561 w 3070583"/>
                  <a:gd name="connsiteY22" fmla="*/ 783727 h 2935368"/>
                  <a:gd name="connsiteX23" fmla="*/ 1599561 w 3070583"/>
                  <a:gd name="connsiteY23" fmla="*/ 646886 h 2935368"/>
                  <a:gd name="connsiteX24" fmla="*/ 1595963 w 3070583"/>
                  <a:gd name="connsiteY24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1483882 w 3070583"/>
                  <a:gd name="connsiteY13" fmla="*/ 2879813 h 2935368"/>
                  <a:gd name="connsiteX14" fmla="*/ 874143 w 3070583"/>
                  <a:gd name="connsiteY14" fmla="*/ 2935358 h 2935368"/>
                  <a:gd name="connsiteX15" fmla="*/ 758381 w 3070583"/>
                  <a:gd name="connsiteY15" fmla="*/ 2822732 h 2935368"/>
                  <a:gd name="connsiteX16" fmla="*/ 750127 w 3070583"/>
                  <a:gd name="connsiteY16" fmla="*/ 2221600 h 2935368"/>
                  <a:gd name="connsiteX17" fmla="*/ 181200 w 3070583"/>
                  <a:gd name="connsiteY17" fmla="*/ 2277320 h 2935368"/>
                  <a:gd name="connsiteX18" fmla="*/ 394351 w 3070583"/>
                  <a:gd name="connsiteY18" fmla="*/ 1541377 h 2935368"/>
                  <a:gd name="connsiteX19" fmla="*/ 742815 w 3070583"/>
                  <a:gd name="connsiteY19" fmla="*/ 1689069 h 2935368"/>
                  <a:gd name="connsiteX20" fmla="*/ 732115 w 3070583"/>
                  <a:gd name="connsiteY20" fmla="*/ 909853 h 2935368"/>
                  <a:gd name="connsiteX21" fmla="*/ 844742 w 3070583"/>
                  <a:gd name="connsiteY21" fmla="*/ 794091 h 2935368"/>
                  <a:gd name="connsiteX22" fmla="*/ 1599561 w 3070583"/>
                  <a:gd name="connsiteY22" fmla="*/ 783727 h 2935368"/>
                  <a:gd name="connsiteX23" fmla="*/ 1599561 w 3070583"/>
                  <a:gd name="connsiteY23" fmla="*/ 646886 h 2935368"/>
                  <a:gd name="connsiteX24" fmla="*/ 1595963 w 3070583"/>
                  <a:gd name="connsiteY24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1483882 w 3070583"/>
                  <a:gd name="connsiteY13" fmla="*/ 2879813 h 2935368"/>
                  <a:gd name="connsiteX14" fmla="*/ 874143 w 3070583"/>
                  <a:gd name="connsiteY14" fmla="*/ 2935358 h 2935368"/>
                  <a:gd name="connsiteX15" fmla="*/ 758381 w 3070583"/>
                  <a:gd name="connsiteY15" fmla="*/ 2822732 h 2935368"/>
                  <a:gd name="connsiteX16" fmla="*/ 750127 w 3070583"/>
                  <a:gd name="connsiteY16" fmla="*/ 2221600 h 2935368"/>
                  <a:gd name="connsiteX17" fmla="*/ 181200 w 3070583"/>
                  <a:gd name="connsiteY17" fmla="*/ 2277320 h 2935368"/>
                  <a:gd name="connsiteX18" fmla="*/ 394351 w 3070583"/>
                  <a:gd name="connsiteY18" fmla="*/ 1541377 h 2935368"/>
                  <a:gd name="connsiteX19" fmla="*/ 742815 w 3070583"/>
                  <a:gd name="connsiteY19" fmla="*/ 1689069 h 2935368"/>
                  <a:gd name="connsiteX20" fmla="*/ 732115 w 3070583"/>
                  <a:gd name="connsiteY20" fmla="*/ 909853 h 2935368"/>
                  <a:gd name="connsiteX21" fmla="*/ 844742 w 3070583"/>
                  <a:gd name="connsiteY21" fmla="*/ 794091 h 2935368"/>
                  <a:gd name="connsiteX22" fmla="*/ 1599561 w 3070583"/>
                  <a:gd name="connsiteY22" fmla="*/ 783727 h 2935368"/>
                  <a:gd name="connsiteX23" fmla="*/ 1599561 w 3070583"/>
                  <a:gd name="connsiteY23" fmla="*/ 646886 h 2935368"/>
                  <a:gd name="connsiteX24" fmla="*/ 1595963 w 3070583"/>
                  <a:gd name="connsiteY24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1483882 w 3070583"/>
                  <a:gd name="connsiteY13" fmla="*/ 2879813 h 2935368"/>
                  <a:gd name="connsiteX14" fmla="*/ 874143 w 3070583"/>
                  <a:gd name="connsiteY14" fmla="*/ 2935358 h 2935368"/>
                  <a:gd name="connsiteX15" fmla="*/ 758381 w 3070583"/>
                  <a:gd name="connsiteY15" fmla="*/ 2822732 h 2935368"/>
                  <a:gd name="connsiteX16" fmla="*/ 750127 w 3070583"/>
                  <a:gd name="connsiteY16" fmla="*/ 2221600 h 2935368"/>
                  <a:gd name="connsiteX17" fmla="*/ 181200 w 3070583"/>
                  <a:gd name="connsiteY17" fmla="*/ 2277320 h 2935368"/>
                  <a:gd name="connsiteX18" fmla="*/ 394351 w 3070583"/>
                  <a:gd name="connsiteY18" fmla="*/ 1541377 h 2935368"/>
                  <a:gd name="connsiteX19" fmla="*/ 742815 w 3070583"/>
                  <a:gd name="connsiteY19" fmla="*/ 1689069 h 2935368"/>
                  <a:gd name="connsiteX20" fmla="*/ 732115 w 3070583"/>
                  <a:gd name="connsiteY20" fmla="*/ 909853 h 2935368"/>
                  <a:gd name="connsiteX21" fmla="*/ 844742 w 3070583"/>
                  <a:gd name="connsiteY21" fmla="*/ 794091 h 2935368"/>
                  <a:gd name="connsiteX22" fmla="*/ 1599561 w 3070583"/>
                  <a:gd name="connsiteY22" fmla="*/ 783727 h 2935368"/>
                  <a:gd name="connsiteX23" fmla="*/ 1599561 w 3070583"/>
                  <a:gd name="connsiteY23" fmla="*/ 646886 h 2935368"/>
                  <a:gd name="connsiteX24" fmla="*/ 1595963 w 3070583"/>
                  <a:gd name="connsiteY24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1483882 w 3070583"/>
                  <a:gd name="connsiteY13" fmla="*/ 2879813 h 2935368"/>
                  <a:gd name="connsiteX14" fmla="*/ 874143 w 3070583"/>
                  <a:gd name="connsiteY14" fmla="*/ 2935358 h 2935368"/>
                  <a:gd name="connsiteX15" fmla="*/ 758381 w 3070583"/>
                  <a:gd name="connsiteY15" fmla="*/ 2822732 h 2935368"/>
                  <a:gd name="connsiteX16" fmla="*/ 750127 w 3070583"/>
                  <a:gd name="connsiteY16" fmla="*/ 2221600 h 2935368"/>
                  <a:gd name="connsiteX17" fmla="*/ 181200 w 3070583"/>
                  <a:gd name="connsiteY17" fmla="*/ 2277320 h 2935368"/>
                  <a:gd name="connsiteX18" fmla="*/ 394351 w 3070583"/>
                  <a:gd name="connsiteY18" fmla="*/ 1541377 h 2935368"/>
                  <a:gd name="connsiteX19" fmla="*/ 742815 w 3070583"/>
                  <a:gd name="connsiteY19" fmla="*/ 1689069 h 2935368"/>
                  <a:gd name="connsiteX20" fmla="*/ 732115 w 3070583"/>
                  <a:gd name="connsiteY20" fmla="*/ 909853 h 2935368"/>
                  <a:gd name="connsiteX21" fmla="*/ 844742 w 3070583"/>
                  <a:gd name="connsiteY21" fmla="*/ 794091 h 2935368"/>
                  <a:gd name="connsiteX22" fmla="*/ 1599561 w 3070583"/>
                  <a:gd name="connsiteY22" fmla="*/ 783727 h 2935368"/>
                  <a:gd name="connsiteX23" fmla="*/ 1599561 w 3070583"/>
                  <a:gd name="connsiteY23" fmla="*/ 646886 h 2935368"/>
                  <a:gd name="connsiteX24" fmla="*/ 1595963 w 3070583"/>
                  <a:gd name="connsiteY24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1483882 w 3070583"/>
                  <a:gd name="connsiteY13" fmla="*/ 2879813 h 2935368"/>
                  <a:gd name="connsiteX14" fmla="*/ 874143 w 3070583"/>
                  <a:gd name="connsiteY14" fmla="*/ 2935358 h 2935368"/>
                  <a:gd name="connsiteX15" fmla="*/ 758381 w 3070583"/>
                  <a:gd name="connsiteY15" fmla="*/ 2822732 h 2935368"/>
                  <a:gd name="connsiteX16" fmla="*/ 750127 w 3070583"/>
                  <a:gd name="connsiteY16" fmla="*/ 2221600 h 2935368"/>
                  <a:gd name="connsiteX17" fmla="*/ 181200 w 3070583"/>
                  <a:gd name="connsiteY17" fmla="*/ 2277320 h 2935368"/>
                  <a:gd name="connsiteX18" fmla="*/ 394351 w 3070583"/>
                  <a:gd name="connsiteY18" fmla="*/ 1541377 h 2935368"/>
                  <a:gd name="connsiteX19" fmla="*/ 742815 w 3070583"/>
                  <a:gd name="connsiteY19" fmla="*/ 1689069 h 2935368"/>
                  <a:gd name="connsiteX20" fmla="*/ 732115 w 3070583"/>
                  <a:gd name="connsiteY20" fmla="*/ 909853 h 2935368"/>
                  <a:gd name="connsiteX21" fmla="*/ 844742 w 3070583"/>
                  <a:gd name="connsiteY21" fmla="*/ 794091 h 2935368"/>
                  <a:gd name="connsiteX22" fmla="*/ 1599561 w 3070583"/>
                  <a:gd name="connsiteY22" fmla="*/ 783727 h 2935368"/>
                  <a:gd name="connsiteX23" fmla="*/ 1599561 w 3070583"/>
                  <a:gd name="connsiteY23" fmla="*/ 646886 h 2935368"/>
                  <a:gd name="connsiteX24" fmla="*/ 1595963 w 3070583"/>
                  <a:gd name="connsiteY24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1483882 w 3070583"/>
                  <a:gd name="connsiteY13" fmla="*/ 2879813 h 2935368"/>
                  <a:gd name="connsiteX14" fmla="*/ 874143 w 3070583"/>
                  <a:gd name="connsiteY14" fmla="*/ 2935358 h 2935368"/>
                  <a:gd name="connsiteX15" fmla="*/ 758381 w 3070583"/>
                  <a:gd name="connsiteY15" fmla="*/ 2822732 h 2935368"/>
                  <a:gd name="connsiteX16" fmla="*/ 750127 w 3070583"/>
                  <a:gd name="connsiteY16" fmla="*/ 2221600 h 2935368"/>
                  <a:gd name="connsiteX17" fmla="*/ 181200 w 3070583"/>
                  <a:gd name="connsiteY17" fmla="*/ 2277320 h 2935368"/>
                  <a:gd name="connsiteX18" fmla="*/ 394351 w 3070583"/>
                  <a:gd name="connsiteY18" fmla="*/ 1541377 h 2935368"/>
                  <a:gd name="connsiteX19" fmla="*/ 742815 w 3070583"/>
                  <a:gd name="connsiteY19" fmla="*/ 1689069 h 2935368"/>
                  <a:gd name="connsiteX20" fmla="*/ 732115 w 3070583"/>
                  <a:gd name="connsiteY20" fmla="*/ 909853 h 2935368"/>
                  <a:gd name="connsiteX21" fmla="*/ 844742 w 3070583"/>
                  <a:gd name="connsiteY21" fmla="*/ 794091 h 2935368"/>
                  <a:gd name="connsiteX22" fmla="*/ 1599561 w 3070583"/>
                  <a:gd name="connsiteY22" fmla="*/ 783727 h 2935368"/>
                  <a:gd name="connsiteX23" fmla="*/ 1599561 w 3070583"/>
                  <a:gd name="connsiteY23" fmla="*/ 646886 h 2935368"/>
                  <a:gd name="connsiteX24" fmla="*/ 1595963 w 3070583"/>
                  <a:gd name="connsiteY24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1483882 w 3070583"/>
                  <a:gd name="connsiteY13" fmla="*/ 2879813 h 2935368"/>
                  <a:gd name="connsiteX14" fmla="*/ 874143 w 3070583"/>
                  <a:gd name="connsiteY14" fmla="*/ 2935358 h 2935368"/>
                  <a:gd name="connsiteX15" fmla="*/ 758381 w 3070583"/>
                  <a:gd name="connsiteY15" fmla="*/ 2822732 h 2935368"/>
                  <a:gd name="connsiteX16" fmla="*/ 750127 w 3070583"/>
                  <a:gd name="connsiteY16" fmla="*/ 2221600 h 2935368"/>
                  <a:gd name="connsiteX17" fmla="*/ 181200 w 3070583"/>
                  <a:gd name="connsiteY17" fmla="*/ 2277320 h 2935368"/>
                  <a:gd name="connsiteX18" fmla="*/ 394351 w 3070583"/>
                  <a:gd name="connsiteY18" fmla="*/ 1541377 h 2935368"/>
                  <a:gd name="connsiteX19" fmla="*/ 742815 w 3070583"/>
                  <a:gd name="connsiteY19" fmla="*/ 1689069 h 2935368"/>
                  <a:gd name="connsiteX20" fmla="*/ 732115 w 3070583"/>
                  <a:gd name="connsiteY20" fmla="*/ 909853 h 2935368"/>
                  <a:gd name="connsiteX21" fmla="*/ 844742 w 3070583"/>
                  <a:gd name="connsiteY21" fmla="*/ 794091 h 2935368"/>
                  <a:gd name="connsiteX22" fmla="*/ 1599561 w 3070583"/>
                  <a:gd name="connsiteY22" fmla="*/ 783727 h 2935368"/>
                  <a:gd name="connsiteX23" fmla="*/ 1599561 w 3070583"/>
                  <a:gd name="connsiteY23" fmla="*/ 646886 h 2935368"/>
                  <a:gd name="connsiteX24" fmla="*/ 1595963 w 3070583"/>
                  <a:gd name="connsiteY24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1483882 w 3070583"/>
                  <a:gd name="connsiteY13" fmla="*/ 2879813 h 2935368"/>
                  <a:gd name="connsiteX14" fmla="*/ 874143 w 3070583"/>
                  <a:gd name="connsiteY14" fmla="*/ 2935358 h 2935368"/>
                  <a:gd name="connsiteX15" fmla="*/ 758381 w 3070583"/>
                  <a:gd name="connsiteY15" fmla="*/ 2822732 h 2935368"/>
                  <a:gd name="connsiteX16" fmla="*/ 750127 w 3070583"/>
                  <a:gd name="connsiteY16" fmla="*/ 2221600 h 2935368"/>
                  <a:gd name="connsiteX17" fmla="*/ 181200 w 3070583"/>
                  <a:gd name="connsiteY17" fmla="*/ 2277320 h 2935368"/>
                  <a:gd name="connsiteX18" fmla="*/ 394351 w 3070583"/>
                  <a:gd name="connsiteY18" fmla="*/ 1541377 h 2935368"/>
                  <a:gd name="connsiteX19" fmla="*/ 742815 w 3070583"/>
                  <a:gd name="connsiteY19" fmla="*/ 1689069 h 2935368"/>
                  <a:gd name="connsiteX20" fmla="*/ 732115 w 3070583"/>
                  <a:gd name="connsiteY20" fmla="*/ 909853 h 2935368"/>
                  <a:gd name="connsiteX21" fmla="*/ 844742 w 3070583"/>
                  <a:gd name="connsiteY21" fmla="*/ 794091 h 2935368"/>
                  <a:gd name="connsiteX22" fmla="*/ 1599561 w 3070583"/>
                  <a:gd name="connsiteY22" fmla="*/ 783727 h 2935368"/>
                  <a:gd name="connsiteX23" fmla="*/ 1599561 w 3070583"/>
                  <a:gd name="connsiteY23" fmla="*/ 646886 h 2935368"/>
                  <a:gd name="connsiteX24" fmla="*/ 1595963 w 3070583"/>
                  <a:gd name="connsiteY24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1483882 w 3070583"/>
                  <a:gd name="connsiteY13" fmla="*/ 2879813 h 2935368"/>
                  <a:gd name="connsiteX14" fmla="*/ 874143 w 3070583"/>
                  <a:gd name="connsiteY14" fmla="*/ 2935358 h 2935368"/>
                  <a:gd name="connsiteX15" fmla="*/ 758381 w 3070583"/>
                  <a:gd name="connsiteY15" fmla="*/ 2822732 h 2935368"/>
                  <a:gd name="connsiteX16" fmla="*/ 750127 w 3070583"/>
                  <a:gd name="connsiteY16" fmla="*/ 2221600 h 2935368"/>
                  <a:gd name="connsiteX17" fmla="*/ 181200 w 3070583"/>
                  <a:gd name="connsiteY17" fmla="*/ 2277320 h 2935368"/>
                  <a:gd name="connsiteX18" fmla="*/ 394351 w 3070583"/>
                  <a:gd name="connsiteY18" fmla="*/ 1541377 h 2935368"/>
                  <a:gd name="connsiteX19" fmla="*/ 742815 w 3070583"/>
                  <a:gd name="connsiteY19" fmla="*/ 1689069 h 2935368"/>
                  <a:gd name="connsiteX20" fmla="*/ 732115 w 3070583"/>
                  <a:gd name="connsiteY20" fmla="*/ 909853 h 2935368"/>
                  <a:gd name="connsiteX21" fmla="*/ 844742 w 3070583"/>
                  <a:gd name="connsiteY21" fmla="*/ 794091 h 2935368"/>
                  <a:gd name="connsiteX22" fmla="*/ 1599561 w 3070583"/>
                  <a:gd name="connsiteY22" fmla="*/ 783727 h 2935368"/>
                  <a:gd name="connsiteX23" fmla="*/ 1599561 w 3070583"/>
                  <a:gd name="connsiteY23" fmla="*/ 646886 h 2935368"/>
                  <a:gd name="connsiteX24" fmla="*/ 1595963 w 3070583"/>
                  <a:gd name="connsiteY24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1483882 w 3070583"/>
                  <a:gd name="connsiteY13" fmla="*/ 2879813 h 2935368"/>
                  <a:gd name="connsiteX14" fmla="*/ 874143 w 3070583"/>
                  <a:gd name="connsiteY14" fmla="*/ 2935358 h 2935368"/>
                  <a:gd name="connsiteX15" fmla="*/ 758381 w 3070583"/>
                  <a:gd name="connsiteY15" fmla="*/ 2822732 h 2935368"/>
                  <a:gd name="connsiteX16" fmla="*/ 750127 w 3070583"/>
                  <a:gd name="connsiteY16" fmla="*/ 2221600 h 2935368"/>
                  <a:gd name="connsiteX17" fmla="*/ 181200 w 3070583"/>
                  <a:gd name="connsiteY17" fmla="*/ 2277320 h 2935368"/>
                  <a:gd name="connsiteX18" fmla="*/ 394351 w 3070583"/>
                  <a:gd name="connsiteY18" fmla="*/ 1541377 h 2935368"/>
                  <a:gd name="connsiteX19" fmla="*/ 742815 w 3070583"/>
                  <a:gd name="connsiteY19" fmla="*/ 1689069 h 2935368"/>
                  <a:gd name="connsiteX20" fmla="*/ 732115 w 3070583"/>
                  <a:gd name="connsiteY20" fmla="*/ 909853 h 2935368"/>
                  <a:gd name="connsiteX21" fmla="*/ 844742 w 3070583"/>
                  <a:gd name="connsiteY21" fmla="*/ 794091 h 2935368"/>
                  <a:gd name="connsiteX22" fmla="*/ 1599561 w 3070583"/>
                  <a:gd name="connsiteY22" fmla="*/ 783727 h 2935368"/>
                  <a:gd name="connsiteX23" fmla="*/ 1599561 w 3070583"/>
                  <a:gd name="connsiteY23" fmla="*/ 646886 h 2935368"/>
                  <a:gd name="connsiteX24" fmla="*/ 1595963 w 3070583"/>
                  <a:gd name="connsiteY24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1483882 w 3070583"/>
                  <a:gd name="connsiteY13" fmla="*/ 2879813 h 2935368"/>
                  <a:gd name="connsiteX14" fmla="*/ 874143 w 3070583"/>
                  <a:gd name="connsiteY14" fmla="*/ 2935358 h 2935368"/>
                  <a:gd name="connsiteX15" fmla="*/ 758381 w 3070583"/>
                  <a:gd name="connsiteY15" fmla="*/ 2822732 h 2935368"/>
                  <a:gd name="connsiteX16" fmla="*/ 750127 w 3070583"/>
                  <a:gd name="connsiteY16" fmla="*/ 2221600 h 2935368"/>
                  <a:gd name="connsiteX17" fmla="*/ 181200 w 3070583"/>
                  <a:gd name="connsiteY17" fmla="*/ 2277320 h 2935368"/>
                  <a:gd name="connsiteX18" fmla="*/ 394351 w 3070583"/>
                  <a:gd name="connsiteY18" fmla="*/ 1541377 h 2935368"/>
                  <a:gd name="connsiteX19" fmla="*/ 742815 w 3070583"/>
                  <a:gd name="connsiteY19" fmla="*/ 1689069 h 2935368"/>
                  <a:gd name="connsiteX20" fmla="*/ 732115 w 3070583"/>
                  <a:gd name="connsiteY20" fmla="*/ 909853 h 2935368"/>
                  <a:gd name="connsiteX21" fmla="*/ 844742 w 3070583"/>
                  <a:gd name="connsiteY21" fmla="*/ 794091 h 2935368"/>
                  <a:gd name="connsiteX22" fmla="*/ 1599561 w 3070583"/>
                  <a:gd name="connsiteY22" fmla="*/ 783727 h 2935368"/>
                  <a:gd name="connsiteX23" fmla="*/ 1599561 w 3070583"/>
                  <a:gd name="connsiteY23" fmla="*/ 646886 h 2935368"/>
                  <a:gd name="connsiteX24" fmla="*/ 1595963 w 3070583"/>
                  <a:gd name="connsiteY24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1483882 w 3070583"/>
                  <a:gd name="connsiteY13" fmla="*/ 2879813 h 2935368"/>
                  <a:gd name="connsiteX14" fmla="*/ 874143 w 3070583"/>
                  <a:gd name="connsiteY14" fmla="*/ 2935358 h 2935368"/>
                  <a:gd name="connsiteX15" fmla="*/ 758381 w 3070583"/>
                  <a:gd name="connsiteY15" fmla="*/ 2822732 h 2935368"/>
                  <a:gd name="connsiteX16" fmla="*/ 750127 w 3070583"/>
                  <a:gd name="connsiteY16" fmla="*/ 2221600 h 2935368"/>
                  <a:gd name="connsiteX17" fmla="*/ 181200 w 3070583"/>
                  <a:gd name="connsiteY17" fmla="*/ 2277320 h 2935368"/>
                  <a:gd name="connsiteX18" fmla="*/ 394351 w 3070583"/>
                  <a:gd name="connsiteY18" fmla="*/ 1541377 h 2935368"/>
                  <a:gd name="connsiteX19" fmla="*/ 742815 w 3070583"/>
                  <a:gd name="connsiteY19" fmla="*/ 1689069 h 2935368"/>
                  <a:gd name="connsiteX20" fmla="*/ 732115 w 3070583"/>
                  <a:gd name="connsiteY20" fmla="*/ 909853 h 2935368"/>
                  <a:gd name="connsiteX21" fmla="*/ 844742 w 3070583"/>
                  <a:gd name="connsiteY21" fmla="*/ 794091 h 2935368"/>
                  <a:gd name="connsiteX22" fmla="*/ 1599561 w 3070583"/>
                  <a:gd name="connsiteY22" fmla="*/ 783727 h 2935368"/>
                  <a:gd name="connsiteX23" fmla="*/ 1599561 w 3070583"/>
                  <a:gd name="connsiteY23" fmla="*/ 646886 h 2935368"/>
                  <a:gd name="connsiteX24" fmla="*/ 1595963 w 3070583"/>
                  <a:gd name="connsiteY24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1483882 w 3070583"/>
                  <a:gd name="connsiteY13" fmla="*/ 2879813 h 2935368"/>
                  <a:gd name="connsiteX14" fmla="*/ 874143 w 3070583"/>
                  <a:gd name="connsiteY14" fmla="*/ 2935358 h 2935368"/>
                  <a:gd name="connsiteX15" fmla="*/ 758381 w 3070583"/>
                  <a:gd name="connsiteY15" fmla="*/ 2822732 h 2935368"/>
                  <a:gd name="connsiteX16" fmla="*/ 750127 w 3070583"/>
                  <a:gd name="connsiteY16" fmla="*/ 2221600 h 2935368"/>
                  <a:gd name="connsiteX17" fmla="*/ 181200 w 3070583"/>
                  <a:gd name="connsiteY17" fmla="*/ 2277320 h 2935368"/>
                  <a:gd name="connsiteX18" fmla="*/ 394351 w 3070583"/>
                  <a:gd name="connsiteY18" fmla="*/ 1541377 h 2935368"/>
                  <a:gd name="connsiteX19" fmla="*/ 742815 w 3070583"/>
                  <a:gd name="connsiteY19" fmla="*/ 1689069 h 2935368"/>
                  <a:gd name="connsiteX20" fmla="*/ 732115 w 3070583"/>
                  <a:gd name="connsiteY20" fmla="*/ 909853 h 2935368"/>
                  <a:gd name="connsiteX21" fmla="*/ 844742 w 3070583"/>
                  <a:gd name="connsiteY21" fmla="*/ 794091 h 2935368"/>
                  <a:gd name="connsiteX22" fmla="*/ 1599561 w 3070583"/>
                  <a:gd name="connsiteY22" fmla="*/ 783727 h 2935368"/>
                  <a:gd name="connsiteX23" fmla="*/ 1599561 w 3070583"/>
                  <a:gd name="connsiteY23" fmla="*/ 646886 h 2935368"/>
                  <a:gd name="connsiteX24" fmla="*/ 1595963 w 3070583"/>
                  <a:gd name="connsiteY24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1483882 w 3070583"/>
                  <a:gd name="connsiteY13" fmla="*/ 2879813 h 2935368"/>
                  <a:gd name="connsiteX14" fmla="*/ 874143 w 3070583"/>
                  <a:gd name="connsiteY14" fmla="*/ 2935358 h 2935368"/>
                  <a:gd name="connsiteX15" fmla="*/ 758381 w 3070583"/>
                  <a:gd name="connsiteY15" fmla="*/ 2822732 h 2935368"/>
                  <a:gd name="connsiteX16" fmla="*/ 750127 w 3070583"/>
                  <a:gd name="connsiteY16" fmla="*/ 2221600 h 2935368"/>
                  <a:gd name="connsiteX17" fmla="*/ 181200 w 3070583"/>
                  <a:gd name="connsiteY17" fmla="*/ 2277320 h 2935368"/>
                  <a:gd name="connsiteX18" fmla="*/ 394351 w 3070583"/>
                  <a:gd name="connsiteY18" fmla="*/ 1541377 h 2935368"/>
                  <a:gd name="connsiteX19" fmla="*/ 742815 w 3070583"/>
                  <a:gd name="connsiteY19" fmla="*/ 1689069 h 2935368"/>
                  <a:gd name="connsiteX20" fmla="*/ 732115 w 3070583"/>
                  <a:gd name="connsiteY20" fmla="*/ 909853 h 2935368"/>
                  <a:gd name="connsiteX21" fmla="*/ 844742 w 3070583"/>
                  <a:gd name="connsiteY21" fmla="*/ 794091 h 2935368"/>
                  <a:gd name="connsiteX22" fmla="*/ 1599561 w 3070583"/>
                  <a:gd name="connsiteY22" fmla="*/ 783727 h 2935368"/>
                  <a:gd name="connsiteX23" fmla="*/ 1599561 w 3070583"/>
                  <a:gd name="connsiteY23" fmla="*/ 646886 h 2935368"/>
                  <a:gd name="connsiteX24" fmla="*/ 1595963 w 3070583"/>
                  <a:gd name="connsiteY24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1483882 w 3070583"/>
                  <a:gd name="connsiteY13" fmla="*/ 2879813 h 2935368"/>
                  <a:gd name="connsiteX14" fmla="*/ 874143 w 3070583"/>
                  <a:gd name="connsiteY14" fmla="*/ 2935358 h 2935368"/>
                  <a:gd name="connsiteX15" fmla="*/ 758381 w 3070583"/>
                  <a:gd name="connsiteY15" fmla="*/ 2822732 h 2935368"/>
                  <a:gd name="connsiteX16" fmla="*/ 750127 w 3070583"/>
                  <a:gd name="connsiteY16" fmla="*/ 2221600 h 2935368"/>
                  <a:gd name="connsiteX17" fmla="*/ 181200 w 3070583"/>
                  <a:gd name="connsiteY17" fmla="*/ 2277320 h 2935368"/>
                  <a:gd name="connsiteX18" fmla="*/ 394351 w 3070583"/>
                  <a:gd name="connsiteY18" fmla="*/ 1541377 h 2935368"/>
                  <a:gd name="connsiteX19" fmla="*/ 742815 w 3070583"/>
                  <a:gd name="connsiteY19" fmla="*/ 1689069 h 2935368"/>
                  <a:gd name="connsiteX20" fmla="*/ 732115 w 3070583"/>
                  <a:gd name="connsiteY20" fmla="*/ 909853 h 2935368"/>
                  <a:gd name="connsiteX21" fmla="*/ 844742 w 3070583"/>
                  <a:gd name="connsiteY21" fmla="*/ 794091 h 2935368"/>
                  <a:gd name="connsiteX22" fmla="*/ 1599561 w 3070583"/>
                  <a:gd name="connsiteY22" fmla="*/ 783727 h 2935368"/>
                  <a:gd name="connsiteX23" fmla="*/ 1599561 w 3070583"/>
                  <a:gd name="connsiteY23" fmla="*/ 646886 h 2935368"/>
                  <a:gd name="connsiteX24" fmla="*/ 1595963 w 3070583"/>
                  <a:gd name="connsiteY24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1483882 w 3070583"/>
                  <a:gd name="connsiteY13" fmla="*/ 2879813 h 2935368"/>
                  <a:gd name="connsiteX14" fmla="*/ 874143 w 3070583"/>
                  <a:gd name="connsiteY14" fmla="*/ 2935358 h 2935368"/>
                  <a:gd name="connsiteX15" fmla="*/ 758381 w 3070583"/>
                  <a:gd name="connsiteY15" fmla="*/ 2822732 h 2935368"/>
                  <a:gd name="connsiteX16" fmla="*/ 750127 w 3070583"/>
                  <a:gd name="connsiteY16" fmla="*/ 2221600 h 2935368"/>
                  <a:gd name="connsiteX17" fmla="*/ 181200 w 3070583"/>
                  <a:gd name="connsiteY17" fmla="*/ 2277320 h 2935368"/>
                  <a:gd name="connsiteX18" fmla="*/ 394351 w 3070583"/>
                  <a:gd name="connsiteY18" fmla="*/ 1541377 h 2935368"/>
                  <a:gd name="connsiteX19" fmla="*/ 742815 w 3070583"/>
                  <a:gd name="connsiteY19" fmla="*/ 1689069 h 2935368"/>
                  <a:gd name="connsiteX20" fmla="*/ 732115 w 3070583"/>
                  <a:gd name="connsiteY20" fmla="*/ 909853 h 2935368"/>
                  <a:gd name="connsiteX21" fmla="*/ 844742 w 3070583"/>
                  <a:gd name="connsiteY21" fmla="*/ 794091 h 2935368"/>
                  <a:gd name="connsiteX22" fmla="*/ 1599561 w 3070583"/>
                  <a:gd name="connsiteY22" fmla="*/ 783727 h 2935368"/>
                  <a:gd name="connsiteX23" fmla="*/ 1599561 w 3070583"/>
                  <a:gd name="connsiteY23" fmla="*/ 646886 h 2935368"/>
                  <a:gd name="connsiteX24" fmla="*/ 1595963 w 3070583"/>
                  <a:gd name="connsiteY24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1483882 w 3070583"/>
                  <a:gd name="connsiteY13" fmla="*/ 2879813 h 2935368"/>
                  <a:gd name="connsiteX14" fmla="*/ 874143 w 3070583"/>
                  <a:gd name="connsiteY14" fmla="*/ 2935358 h 2935368"/>
                  <a:gd name="connsiteX15" fmla="*/ 758381 w 3070583"/>
                  <a:gd name="connsiteY15" fmla="*/ 2822732 h 2935368"/>
                  <a:gd name="connsiteX16" fmla="*/ 750127 w 3070583"/>
                  <a:gd name="connsiteY16" fmla="*/ 2221600 h 2935368"/>
                  <a:gd name="connsiteX17" fmla="*/ 181200 w 3070583"/>
                  <a:gd name="connsiteY17" fmla="*/ 2277320 h 2935368"/>
                  <a:gd name="connsiteX18" fmla="*/ 394351 w 3070583"/>
                  <a:gd name="connsiteY18" fmla="*/ 1541377 h 2935368"/>
                  <a:gd name="connsiteX19" fmla="*/ 742815 w 3070583"/>
                  <a:gd name="connsiteY19" fmla="*/ 1689069 h 2935368"/>
                  <a:gd name="connsiteX20" fmla="*/ 732115 w 3070583"/>
                  <a:gd name="connsiteY20" fmla="*/ 909853 h 2935368"/>
                  <a:gd name="connsiteX21" fmla="*/ 844742 w 3070583"/>
                  <a:gd name="connsiteY21" fmla="*/ 794091 h 2935368"/>
                  <a:gd name="connsiteX22" fmla="*/ 1599561 w 3070583"/>
                  <a:gd name="connsiteY22" fmla="*/ 783727 h 2935368"/>
                  <a:gd name="connsiteX23" fmla="*/ 1599561 w 3070583"/>
                  <a:gd name="connsiteY23" fmla="*/ 646886 h 2935368"/>
                  <a:gd name="connsiteX24" fmla="*/ 1595963 w 3070583"/>
                  <a:gd name="connsiteY24" fmla="*/ 644381 h 2935368"/>
                  <a:gd name="connsiteX0" fmla="*/ 1595963 w 3070583"/>
                  <a:gd name="connsiteY0" fmla="*/ 644381 h 2935368"/>
                  <a:gd name="connsiteX1" fmla="*/ 2137852 w 3070583"/>
                  <a:gd name="connsiteY1" fmla="*/ 603709 h 2935368"/>
                  <a:gd name="connsiteX2" fmla="*/ 2132430 w 3070583"/>
                  <a:gd name="connsiteY2" fmla="*/ 776410 h 2935368"/>
                  <a:gd name="connsiteX3" fmla="*/ 2998821 w 3070583"/>
                  <a:gd name="connsiteY3" fmla="*/ 773490 h 2935368"/>
                  <a:gd name="connsiteX4" fmla="*/ 3070010 w 3070583"/>
                  <a:gd name="connsiteY4" fmla="*/ 877752 h 2935368"/>
                  <a:gd name="connsiteX5" fmla="*/ 3070583 w 3070583"/>
                  <a:gd name="connsiteY5" fmla="*/ 1509843 h 2935368"/>
                  <a:gd name="connsiteX6" fmla="*/ 2723584 w 3070583"/>
                  <a:gd name="connsiteY6" fmla="*/ 1643816 h 2935368"/>
                  <a:gd name="connsiteX7" fmla="*/ 2664086 w 3070583"/>
                  <a:gd name="connsiteY7" fmla="*/ 2221080 h 2935368"/>
                  <a:gd name="connsiteX8" fmla="*/ 3013970 w 3070583"/>
                  <a:gd name="connsiteY8" fmla="*/ 2723054 h 2935368"/>
                  <a:gd name="connsiteX9" fmla="*/ 2892085 w 3070583"/>
                  <a:gd name="connsiteY9" fmla="*/ 2855464 h 2935368"/>
                  <a:gd name="connsiteX10" fmla="*/ 2078418 w 3070583"/>
                  <a:gd name="connsiteY10" fmla="*/ 2934386 h 2935368"/>
                  <a:gd name="connsiteX11" fmla="*/ 1973046 w 3070583"/>
                  <a:gd name="connsiteY11" fmla="*/ 2744986 h 2935368"/>
                  <a:gd name="connsiteX12" fmla="*/ 1491401 w 3070583"/>
                  <a:gd name="connsiteY12" fmla="*/ 2644211 h 2935368"/>
                  <a:gd name="connsiteX13" fmla="*/ 1483882 w 3070583"/>
                  <a:gd name="connsiteY13" fmla="*/ 2879813 h 2935368"/>
                  <a:gd name="connsiteX14" fmla="*/ 874143 w 3070583"/>
                  <a:gd name="connsiteY14" fmla="*/ 2935358 h 2935368"/>
                  <a:gd name="connsiteX15" fmla="*/ 758381 w 3070583"/>
                  <a:gd name="connsiteY15" fmla="*/ 2822732 h 2935368"/>
                  <a:gd name="connsiteX16" fmla="*/ 750127 w 3070583"/>
                  <a:gd name="connsiteY16" fmla="*/ 2221600 h 2935368"/>
                  <a:gd name="connsiteX17" fmla="*/ 181200 w 3070583"/>
                  <a:gd name="connsiteY17" fmla="*/ 2277320 h 2935368"/>
                  <a:gd name="connsiteX18" fmla="*/ 394351 w 3070583"/>
                  <a:gd name="connsiteY18" fmla="*/ 1541377 h 2935368"/>
                  <a:gd name="connsiteX19" fmla="*/ 742815 w 3070583"/>
                  <a:gd name="connsiteY19" fmla="*/ 1689069 h 2935368"/>
                  <a:gd name="connsiteX20" fmla="*/ 732115 w 3070583"/>
                  <a:gd name="connsiteY20" fmla="*/ 909853 h 2935368"/>
                  <a:gd name="connsiteX21" fmla="*/ 844742 w 3070583"/>
                  <a:gd name="connsiteY21" fmla="*/ 794091 h 2935368"/>
                  <a:gd name="connsiteX22" fmla="*/ 1599561 w 3070583"/>
                  <a:gd name="connsiteY22" fmla="*/ 783727 h 2935368"/>
                  <a:gd name="connsiteX23" fmla="*/ 1599561 w 3070583"/>
                  <a:gd name="connsiteY23" fmla="*/ 646886 h 2935368"/>
                  <a:gd name="connsiteX24" fmla="*/ 1595963 w 3070583"/>
                  <a:gd name="connsiteY24" fmla="*/ 644381 h 2935368"/>
                  <a:gd name="connsiteX0" fmla="*/ 1589005 w 3070583"/>
                  <a:gd name="connsiteY0" fmla="*/ 631734 h 2947120"/>
                  <a:gd name="connsiteX1" fmla="*/ 2137852 w 3070583"/>
                  <a:gd name="connsiteY1" fmla="*/ 615461 h 2947120"/>
                  <a:gd name="connsiteX2" fmla="*/ 2132430 w 3070583"/>
                  <a:gd name="connsiteY2" fmla="*/ 788162 h 2947120"/>
                  <a:gd name="connsiteX3" fmla="*/ 2998821 w 3070583"/>
                  <a:gd name="connsiteY3" fmla="*/ 785242 h 2947120"/>
                  <a:gd name="connsiteX4" fmla="*/ 3070010 w 3070583"/>
                  <a:gd name="connsiteY4" fmla="*/ 889504 h 2947120"/>
                  <a:gd name="connsiteX5" fmla="*/ 3070583 w 3070583"/>
                  <a:gd name="connsiteY5" fmla="*/ 1521595 h 2947120"/>
                  <a:gd name="connsiteX6" fmla="*/ 2723584 w 3070583"/>
                  <a:gd name="connsiteY6" fmla="*/ 1655568 h 2947120"/>
                  <a:gd name="connsiteX7" fmla="*/ 2664086 w 3070583"/>
                  <a:gd name="connsiteY7" fmla="*/ 2232832 h 2947120"/>
                  <a:gd name="connsiteX8" fmla="*/ 3013970 w 3070583"/>
                  <a:gd name="connsiteY8" fmla="*/ 2734806 h 2947120"/>
                  <a:gd name="connsiteX9" fmla="*/ 2892085 w 3070583"/>
                  <a:gd name="connsiteY9" fmla="*/ 2867216 h 2947120"/>
                  <a:gd name="connsiteX10" fmla="*/ 2078418 w 3070583"/>
                  <a:gd name="connsiteY10" fmla="*/ 2946138 h 2947120"/>
                  <a:gd name="connsiteX11" fmla="*/ 1973046 w 3070583"/>
                  <a:gd name="connsiteY11" fmla="*/ 2756738 h 2947120"/>
                  <a:gd name="connsiteX12" fmla="*/ 1491401 w 3070583"/>
                  <a:gd name="connsiteY12" fmla="*/ 2655963 h 2947120"/>
                  <a:gd name="connsiteX13" fmla="*/ 1483882 w 3070583"/>
                  <a:gd name="connsiteY13" fmla="*/ 2891565 h 2947120"/>
                  <a:gd name="connsiteX14" fmla="*/ 874143 w 3070583"/>
                  <a:gd name="connsiteY14" fmla="*/ 2947110 h 2947120"/>
                  <a:gd name="connsiteX15" fmla="*/ 758381 w 3070583"/>
                  <a:gd name="connsiteY15" fmla="*/ 2834484 h 2947120"/>
                  <a:gd name="connsiteX16" fmla="*/ 750127 w 3070583"/>
                  <a:gd name="connsiteY16" fmla="*/ 2233352 h 2947120"/>
                  <a:gd name="connsiteX17" fmla="*/ 181200 w 3070583"/>
                  <a:gd name="connsiteY17" fmla="*/ 2289072 h 2947120"/>
                  <a:gd name="connsiteX18" fmla="*/ 394351 w 3070583"/>
                  <a:gd name="connsiteY18" fmla="*/ 1553129 h 2947120"/>
                  <a:gd name="connsiteX19" fmla="*/ 742815 w 3070583"/>
                  <a:gd name="connsiteY19" fmla="*/ 1700821 h 2947120"/>
                  <a:gd name="connsiteX20" fmla="*/ 732115 w 3070583"/>
                  <a:gd name="connsiteY20" fmla="*/ 921605 h 2947120"/>
                  <a:gd name="connsiteX21" fmla="*/ 844742 w 3070583"/>
                  <a:gd name="connsiteY21" fmla="*/ 805843 h 2947120"/>
                  <a:gd name="connsiteX22" fmla="*/ 1599561 w 3070583"/>
                  <a:gd name="connsiteY22" fmla="*/ 795479 h 2947120"/>
                  <a:gd name="connsiteX23" fmla="*/ 1599561 w 3070583"/>
                  <a:gd name="connsiteY23" fmla="*/ 658638 h 2947120"/>
                  <a:gd name="connsiteX24" fmla="*/ 1589005 w 3070583"/>
                  <a:gd name="connsiteY24" fmla="*/ 631734 h 2947120"/>
                  <a:gd name="connsiteX0" fmla="*/ 1589005 w 3070583"/>
                  <a:gd name="connsiteY0" fmla="*/ 631738 h 2947124"/>
                  <a:gd name="connsiteX1" fmla="*/ 2137852 w 3070583"/>
                  <a:gd name="connsiteY1" fmla="*/ 615465 h 2947124"/>
                  <a:gd name="connsiteX2" fmla="*/ 2132430 w 3070583"/>
                  <a:gd name="connsiteY2" fmla="*/ 788166 h 2947124"/>
                  <a:gd name="connsiteX3" fmla="*/ 2998821 w 3070583"/>
                  <a:gd name="connsiteY3" fmla="*/ 785246 h 2947124"/>
                  <a:gd name="connsiteX4" fmla="*/ 3070010 w 3070583"/>
                  <a:gd name="connsiteY4" fmla="*/ 889508 h 2947124"/>
                  <a:gd name="connsiteX5" fmla="*/ 3070583 w 3070583"/>
                  <a:gd name="connsiteY5" fmla="*/ 1521599 h 2947124"/>
                  <a:gd name="connsiteX6" fmla="*/ 2723584 w 3070583"/>
                  <a:gd name="connsiteY6" fmla="*/ 1655572 h 2947124"/>
                  <a:gd name="connsiteX7" fmla="*/ 2664086 w 3070583"/>
                  <a:gd name="connsiteY7" fmla="*/ 2232836 h 2947124"/>
                  <a:gd name="connsiteX8" fmla="*/ 3013970 w 3070583"/>
                  <a:gd name="connsiteY8" fmla="*/ 2734810 h 2947124"/>
                  <a:gd name="connsiteX9" fmla="*/ 2892085 w 3070583"/>
                  <a:gd name="connsiteY9" fmla="*/ 2867220 h 2947124"/>
                  <a:gd name="connsiteX10" fmla="*/ 2078418 w 3070583"/>
                  <a:gd name="connsiteY10" fmla="*/ 2946142 h 2947124"/>
                  <a:gd name="connsiteX11" fmla="*/ 1973046 w 3070583"/>
                  <a:gd name="connsiteY11" fmla="*/ 2756742 h 2947124"/>
                  <a:gd name="connsiteX12" fmla="*/ 1491401 w 3070583"/>
                  <a:gd name="connsiteY12" fmla="*/ 2655967 h 2947124"/>
                  <a:gd name="connsiteX13" fmla="*/ 1483882 w 3070583"/>
                  <a:gd name="connsiteY13" fmla="*/ 2891569 h 2947124"/>
                  <a:gd name="connsiteX14" fmla="*/ 874143 w 3070583"/>
                  <a:gd name="connsiteY14" fmla="*/ 2947114 h 2947124"/>
                  <a:gd name="connsiteX15" fmla="*/ 758381 w 3070583"/>
                  <a:gd name="connsiteY15" fmla="*/ 2834488 h 2947124"/>
                  <a:gd name="connsiteX16" fmla="*/ 750127 w 3070583"/>
                  <a:gd name="connsiteY16" fmla="*/ 2233356 h 2947124"/>
                  <a:gd name="connsiteX17" fmla="*/ 181200 w 3070583"/>
                  <a:gd name="connsiteY17" fmla="*/ 2289076 h 2947124"/>
                  <a:gd name="connsiteX18" fmla="*/ 394351 w 3070583"/>
                  <a:gd name="connsiteY18" fmla="*/ 1553133 h 2947124"/>
                  <a:gd name="connsiteX19" fmla="*/ 742815 w 3070583"/>
                  <a:gd name="connsiteY19" fmla="*/ 1700825 h 2947124"/>
                  <a:gd name="connsiteX20" fmla="*/ 732115 w 3070583"/>
                  <a:gd name="connsiteY20" fmla="*/ 921609 h 2947124"/>
                  <a:gd name="connsiteX21" fmla="*/ 844742 w 3070583"/>
                  <a:gd name="connsiteY21" fmla="*/ 805847 h 2947124"/>
                  <a:gd name="connsiteX22" fmla="*/ 1599561 w 3070583"/>
                  <a:gd name="connsiteY22" fmla="*/ 795483 h 2947124"/>
                  <a:gd name="connsiteX23" fmla="*/ 1599561 w 3070583"/>
                  <a:gd name="connsiteY23" fmla="*/ 658642 h 2947124"/>
                  <a:gd name="connsiteX24" fmla="*/ 1589005 w 3070583"/>
                  <a:gd name="connsiteY24" fmla="*/ 631738 h 2947124"/>
                  <a:gd name="connsiteX0" fmla="*/ 1589005 w 3070583"/>
                  <a:gd name="connsiteY0" fmla="*/ 631738 h 2947124"/>
                  <a:gd name="connsiteX1" fmla="*/ 2137852 w 3070583"/>
                  <a:gd name="connsiteY1" fmla="*/ 615465 h 2947124"/>
                  <a:gd name="connsiteX2" fmla="*/ 2132430 w 3070583"/>
                  <a:gd name="connsiteY2" fmla="*/ 788166 h 2947124"/>
                  <a:gd name="connsiteX3" fmla="*/ 2998821 w 3070583"/>
                  <a:gd name="connsiteY3" fmla="*/ 785246 h 2947124"/>
                  <a:gd name="connsiteX4" fmla="*/ 3070010 w 3070583"/>
                  <a:gd name="connsiteY4" fmla="*/ 889508 h 2947124"/>
                  <a:gd name="connsiteX5" fmla="*/ 3070583 w 3070583"/>
                  <a:gd name="connsiteY5" fmla="*/ 1521599 h 2947124"/>
                  <a:gd name="connsiteX6" fmla="*/ 2723584 w 3070583"/>
                  <a:gd name="connsiteY6" fmla="*/ 1655572 h 2947124"/>
                  <a:gd name="connsiteX7" fmla="*/ 2664086 w 3070583"/>
                  <a:gd name="connsiteY7" fmla="*/ 2232836 h 2947124"/>
                  <a:gd name="connsiteX8" fmla="*/ 3013970 w 3070583"/>
                  <a:gd name="connsiteY8" fmla="*/ 2734810 h 2947124"/>
                  <a:gd name="connsiteX9" fmla="*/ 2892085 w 3070583"/>
                  <a:gd name="connsiteY9" fmla="*/ 2867220 h 2947124"/>
                  <a:gd name="connsiteX10" fmla="*/ 2078418 w 3070583"/>
                  <a:gd name="connsiteY10" fmla="*/ 2946142 h 2947124"/>
                  <a:gd name="connsiteX11" fmla="*/ 1973046 w 3070583"/>
                  <a:gd name="connsiteY11" fmla="*/ 2756742 h 2947124"/>
                  <a:gd name="connsiteX12" fmla="*/ 1491401 w 3070583"/>
                  <a:gd name="connsiteY12" fmla="*/ 2655967 h 2947124"/>
                  <a:gd name="connsiteX13" fmla="*/ 1483882 w 3070583"/>
                  <a:gd name="connsiteY13" fmla="*/ 2891569 h 2947124"/>
                  <a:gd name="connsiteX14" fmla="*/ 874143 w 3070583"/>
                  <a:gd name="connsiteY14" fmla="*/ 2947114 h 2947124"/>
                  <a:gd name="connsiteX15" fmla="*/ 758381 w 3070583"/>
                  <a:gd name="connsiteY15" fmla="*/ 2834488 h 2947124"/>
                  <a:gd name="connsiteX16" fmla="*/ 750127 w 3070583"/>
                  <a:gd name="connsiteY16" fmla="*/ 2233356 h 2947124"/>
                  <a:gd name="connsiteX17" fmla="*/ 181200 w 3070583"/>
                  <a:gd name="connsiteY17" fmla="*/ 2289076 h 2947124"/>
                  <a:gd name="connsiteX18" fmla="*/ 394351 w 3070583"/>
                  <a:gd name="connsiteY18" fmla="*/ 1553133 h 2947124"/>
                  <a:gd name="connsiteX19" fmla="*/ 742815 w 3070583"/>
                  <a:gd name="connsiteY19" fmla="*/ 1700825 h 2947124"/>
                  <a:gd name="connsiteX20" fmla="*/ 732115 w 3070583"/>
                  <a:gd name="connsiteY20" fmla="*/ 921609 h 2947124"/>
                  <a:gd name="connsiteX21" fmla="*/ 844742 w 3070583"/>
                  <a:gd name="connsiteY21" fmla="*/ 805847 h 2947124"/>
                  <a:gd name="connsiteX22" fmla="*/ 1599561 w 3070583"/>
                  <a:gd name="connsiteY22" fmla="*/ 795483 h 2947124"/>
                  <a:gd name="connsiteX23" fmla="*/ 1589005 w 3070583"/>
                  <a:gd name="connsiteY23" fmla="*/ 631738 h 2947124"/>
                  <a:gd name="connsiteX0" fmla="*/ 1589005 w 3070583"/>
                  <a:gd name="connsiteY0" fmla="*/ 631738 h 2947124"/>
                  <a:gd name="connsiteX1" fmla="*/ 2137852 w 3070583"/>
                  <a:gd name="connsiteY1" fmla="*/ 615465 h 2947124"/>
                  <a:gd name="connsiteX2" fmla="*/ 2132430 w 3070583"/>
                  <a:gd name="connsiteY2" fmla="*/ 788166 h 2947124"/>
                  <a:gd name="connsiteX3" fmla="*/ 2998821 w 3070583"/>
                  <a:gd name="connsiteY3" fmla="*/ 785246 h 2947124"/>
                  <a:gd name="connsiteX4" fmla="*/ 3070010 w 3070583"/>
                  <a:gd name="connsiteY4" fmla="*/ 889508 h 2947124"/>
                  <a:gd name="connsiteX5" fmla="*/ 3070583 w 3070583"/>
                  <a:gd name="connsiteY5" fmla="*/ 1521599 h 2947124"/>
                  <a:gd name="connsiteX6" fmla="*/ 2723584 w 3070583"/>
                  <a:gd name="connsiteY6" fmla="*/ 1655572 h 2947124"/>
                  <a:gd name="connsiteX7" fmla="*/ 2664086 w 3070583"/>
                  <a:gd name="connsiteY7" fmla="*/ 2232836 h 2947124"/>
                  <a:gd name="connsiteX8" fmla="*/ 3013970 w 3070583"/>
                  <a:gd name="connsiteY8" fmla="*/ 2734810 h 2947124"/>
                  <a:gd name="connsiteX9" fmla="*/ 2892085 w 3070583"/>
                  <a:gd name="connsiteY9" fmla="*/ 2867220 h 2947124"/>
                  <a:gd name="connsiteX10" fmla="*/ 2078418 w 3070583"/>
                  <a:gd name="connsiteY10" fmla="*/ 2946142 h 2947124"/>
                  <a:gd name="connsiteX11" fmla="*/ 1973046 w 3070583"/>
                  <a:gd name="connsiteY11" fmla="*/ 2756742 h 2947124"/>
                  <a:gd name="connsiteX12" fmla="*/ 1491401 w 3070583"/>
                  <a:gd name="connsiteY12" fmla="*/ 2655967 h 2947124"/>
                  <a:gd name="connsiteX13" fmla="*/ 1483882 w 3070583"/>
                  <a:gd name="connsiteY13" fmla="*/ 2891569 h 2947124"/>
                  <a:gd name="connsiteX14" fmla="*/ 874143 w 3070583"/>
                  <a:gd name="connsiteY14" fmla="*/ 2947114 h 2947124"/>
                  <a:gd name="connsiteX15" fmla="*/ 758381 w 3070583"/>
                  <a:gd name="connsiteY15" fmla="*/ 2834488 h 2947124"/>
                  <a:gd name="connsiteX16" fmla="*/ 750127 w 3070583"/>
                  <a:gd name="connsiteY16" fmla="*/ 2233356 h 2947124"/>
                  <a:gd name="connsiteX17" fmla="*/ 181200 w 3070583"/>
                  <a:gd name="connsiteY17" fmla="*/ 2289076 h 2947124"/>
                  <a:gd name="connsiteX18" fmla="*/ 394351 w 3070583"/>
                  <a:gd name="connsiteY18" fmla="*/ 1553133 h 2947124"/>
                  <a:gd name="connsiteX19" fmla="*/ 742815 w 3070583"/>
                  <a:gd name="connsiteY19" fmla="*/ 1700825 h 2947124"/>
                  <a:gd name="connsiteX20" fmla="*/ 732115 w 3070583"/>
                  <a:gd name="connsiteY20" fmla="*/ 921609 h 2947124"/>
                  <a:gd name="connsiteX21" fmla="*/ 844742 w 3070583"/>
                  <a:gd name="connsiteY21" fmla="*/ 805847 h 2947124"/>
                  <a:gd name="connsiteX22" fmla="*/ 1599561 w 3070583"/>
                  <a:gd name="connsiteY22" fmla="*/ 795483 h 2947124"/>
                  <a:gd name="connsiteX23" fmla="*/ 1589005 w 3070583"/>
                  <a:gd name="connsiteY23" fmla="*/ 631738 h 2947124"/>
                  <a:gd name="connsiteX0" fmla="*/ 1589005 w 3070583"/>
                  <a:gd name="connsiteY0" fmla="*/ 631738 h 2947124"/>
                  <a:gd name="connsiteX1" fmla="*/ 2137852 w 3070583"/>
                  <a:gd name="connsiteY1" fmla="*/ 615465 h 2947124"/>
                  <a:gd name="connsiteX2" fmla="*/ 2132430 w 3070583"/>
                  <a:gd name="connsiteY2" fmla="*/ 788166 h 2947124"/>
                  <a:gd name="connsiteX3" fmla="*/ 2998821 w 3070583"/>
                  <a:gd name="connsiteY3" fmla="*/ 785246 h 2947124"/>
                  <a:gd name="connsiteX4" fmla="*/ 3070010 w 3070583"/>
                  <a:gd name="connsiteY4" fmla="*/ 889508 h 2947124"/>
                  <a:gd name="connsiteX5" fmla="*/ 3070583 w 3070583"/>
                  <a:gd name="connsiteY5" fmla="*/ 1521599 h 2947124"/>
                  <a:gd name="connsiteX6" fmla="*/ 2723584 w 3070583"/>
                  <a:gd name="connsiteY6" fmla="*/ 1655572 h 2947124"/>
                  <a:gd name="connsiteX7" fmla="*/ 2664086 w 3070583"/>
                  <a:gd name="connsiteY7" fmla="*/ 2232836 h 2947124"/>
                  <a:gd name="connsiteX8" fmla="*/ 3013970 w 3070583"/>
                  <a:gd name="connsiteY8" fmla="*/ 2734810 h 2947124"/>
                  <a:gd name="connsiteX9" fmla="*/ 2892085 w 3070583"/>
                  <a:gd name="connsiteY9" fmla="*/ 2867220 h 2947124"/>
                  <a:gd name="connsiteX10" fmla="*/ 2078418 w 3070583"/>
                  <a:gd name="connsiteY10" fmla="*/ 2946142 h 2947124"/>
                  <a:gd name="connsiteX11" fmla="*/ 1973046 w 3070583"/>
                  <a:gd name="connsiteY11" fmla="*/ 2756742 h 2947124"/>
                  <a:gd name="connsiteX12" fmla="*/ 1491401 w 3070583"/>
                  <a:gd name="connsiteY12" fmla="*/ 2655967 h 2947124"/>
                  <a:gd name="connsiteX13" fmla="*/ 1483882 w 3070583"/>
                  <a:gd name="connsiteY13" fmla="*/ 2891569 h 2947124"/>
                  <a:gd name="connsiteX14" fmla="*/ 874143 w 3070583"/>
                  <a:gd name="connsiteY14" fmla="*/ 2947114 h 2947124"/>
                  <a:gd name="connsiteX15" fmla="*/ 758381 w 3070583"/>
                  <a:gd name="connsiteY15" fmla="*/ 2834488 h 2947124"/>
                  <a:gd name="connsiteX16" fmla="*/ 750127 w 3070583"/>
                  <a:gd name="connsiteY16" fmla="*/ 2233356 h 2947124"/>
                  <a:gd name="connsiteX17" fmla="*/ 181200 w 3070583"/>
                  <a:gd name="connsiteY17" fmla="*/ 2289076 h 2947124"/>
                  <a:gd name="connsiteX18" fmla="*/ 394351 w 3070583"/>
                  <a:gd name="connsiteY18" fmla="*/ 1553133 h 2947124"/>
                  <a:gd name="connsiteX19" fmla="*/ 742815 w 3070583"/>
                  <a:gd name="connsiteY19" fmla="*/ 1700825 h 2947124"/>
                  <a:gd name="connsiteX20" fmla="*/ 732115 w 3070583"/>
                  <a:gd name="connsiteY20" fmla="*/ 921609 h 2947124"/>
                  <a:gd name="connsiteX21" fmla="*/ 844742 w 3070583"/>
                  <a:gd name="connsiteY21" fmla="*/ 805847 h 2947124"/>
                  <a:gd name="connsiteX22" fmla="*/ 1599561 w 3070583"/>
                  <a:gd name="connsiteY22" fmla="*/ 795483 h 2947124"/>
                  <a:gd name="connsiteX23" fmla="*/ 1589005 w 3070583"/>
                  <a:gd name="connsiteY23" fmla="*/ 631738 h 2947124"/>
                  <a:gd name="connsiteX0" fmla="*/ 1589005 w 3070583"/>
                  <a:gd name="connsiteY0" fmla="*/ 625963 h 2941349"/>
                  <a:gd name="connsiteX1" fmla="*/ 2121293 w 3070583"/>
                  <a:gd name="connsiteY1" fmla="*/ 621010 h 2941349"/>
                  <a:gd name="connsiteX2" fmla="*/ 2132430 w 3070583"/>
                  <a:gd name="connsiteY2" fmla="*/ 782391 h 2941349"/>
                  <a:gd name="connsiteX3" fmla="*/ 2998821 w 3070583"/>
                  <a:gd name="connsiteY3" fmla="*/ 779471 h 2941349"/>
                  <a:gd name="connsiteX4" fmla="*/ 3070010 w 3070583"/>
                  <a:gd name="connsiteY4" fmla="*/ 883733 h 2941349"/>
                  <a:gd name="connsiteX5" fmla="*/ 3070583 w 3070583"/>
                  <a:gd name="connsiteY5" fmla="*/ 1515824 h 2941349"/>
                  <a:gd name="connsiteX6" fmla="*/ 2723584 w 3070583"/>
                  <a:gd name="connsiteY6" fmla="*/ 1649797 h 2941349"/>
                  <a:gd name="connsiteX7" fmla="*/ 2664086 w 3070583"/>
                  <a:gd name="connsiteY7" fmla="*/ 2227061 h 2941349"/>
                  <a:gd name="connsiteX8" fmla="*/ 3013970 w 3070583"/>
                  <a:gd name="connsiteY8" fmla="*/ 2729035 h 2941349"/>
                  <a:gd name="connsiteX9" fmla="*/ 2892085 w 3070583"/>
                  <a:gd name="connsiteY9" fmla="*/ 2861445 h 2941349"/>
                  <a:gd name="connsiteX10" fmla="*/ 2078418 w 3070583"/>
                  <a:gd name="connsiteY10" fmla="*/ 2940367 h 2941349"/>
                  <a:gd name="connsiteX11" fmla="*/ 1973046 w 3070583"/>
                  <a:gd name="connsiteY11" fmla="*/ 2750967 h 2941349"/>
                  <a:gd name="connsiteX12" fmla="*/ 1491401 w 3070583"/>
                  <a:gd name="connsiteY12" fmla="*/ 2650192 h 2941349"/>
                  <a:gd name="connsiteX13" fmla="*/ 1483882 w 3070583"/>
                  <a:gd name="connsiteY13" fmla="*/ 2885794 h 2941349"/>
                  <a:gd name="connsiteX14" fmla="*/ 874143 w 3070583"/>
                  <a:gd name="connsiteY14" fmla="*/ 2941339 h 2941349"/>
                  <a:gd name="connsiteX15" fmla="*/ 758381 w 3070583"/>
                  <a:gd name="connsiteY15" fmla="*/ 2828713 h 2941349"/>
                  <a:gd name="connsiteX16" fmla="*/ 750127 w 3070583"/>
                  <a:gd name="connsiteY16" fmla="*/ 2227581 h 2941349"/>
                  <a:gd name="connsiteX17" fmla="*/ 181200 w 3070583"/>
                  <a:gd name="connsiteY17" fmla="*/ 2283301 h 2941349"/>
                  <a:gd name="connsiteX18" fmla="*/ 394351 w 3070583"/>
                  <a:gd name="connsiteY18" fmla="*/ 1547358 h 2941349"/>
                  <a:gd name="connsiteX19" fmla="*/ 742815 w 3070583"/>
                  <a:gd name="connsiteY19" fmla="*/ 1695050 h 2941349"/>
                  <a:gd name="connsiteX20" fmla="*/ 732115 w 3070583"/>
                  <a:gd name="connsiteY20" fmla="*/ 915834 h 2941349"/>
                  <a:gd name="connsiteX21" fmla="*/ 844742 w 3070583"/>
                  <a:gd name="connsiteY21" fmla="*/ 800072 h 2941349"/>
                  <a:gd name="connsiteX22" fmla="*/ 1599561 w 3070583"/>
                  <a:gd name="connsiteY22" fmla="*/ 789708 h 2941349"/>
                  <a:gd name="connsiteX23" fmla="*/ 1589005 w 3070583"/>
                  <a:gd name="connsiteY23" fmla="*/ 625963 h 2941349"/>
                  <a:gd name="connsiteX0" fmla="*/ 1589007 w 3070583"/>
                  <a:gd name="connsiteY0" fmla="*/ 625961 h 2941349"/>
                  <a:gd name="connsiteX1" fmla="*/ 2121293 w 3070583"/>
                  <a:gd name="connsiteY1" fmla="*/ 621010 h 2941349"/>
                  <a:gd name="connsiteX2" fmla="*/ 2132430 w 3070583"/>
                  <a:gd name="connsiteY2" fmla="*/ 782391 h 2941349"/>
                  <a:gd name="connsiteX3" fmla="*/ 2998821 w 3070583"/>
                  <a:gd name="connsiteY3" fmla="*/ 779471 h 2941349"/>
                  <a:gd name="connsiteX4" fmla="*/ 3070010 w 3070583"/>
                  <a:gd name="connsiteY4" fmla="*/ 883733 h 2941349"/>
                  <a:gd name="connsiteX5" fmla="*/ 3070583 w 3070583"/>
                  <a:gd name="connsiteY5" fmla="*/ 1515824 h 2941349"/>
                  <a:gd name="connsiteX6" fmla="*/ 2723584 w 3070583"/>
                  <a:gd name="connsiteY6" fmla="*/ 1649797 h 2941349"/>
                  <a:gd name="connsiteX7" fmla="*/ 2664086 w 3070583"/>
                  <a:gd name="connsiteY7" fmla="*/ 2227061 h 2941349"/>
                  <a:gd name="connsiteX8" fmla="*/ 3013970 w 3070583"/>
                  <a:gd name="connsiteY8" fmla="*/ 2729035 h 2941349"/>
                  <a:gd name="connsiteX9" fmla="*/ 2892085 w 3070583"/>
                  <a:gd name="connsiteY9" fmla="*/ 2861445 h 2941349"/>
                  <a:gd name="connsiteX10" fmla="*/ 2078418 w 3070583"/>
                  <a:gd name="connsiteY10" fmla="*/ 2940367 h 2941349"/>
                  <a:gd name="connsiteX11" fmla="*/ 1973046 w 3070583"/>
                  <a:gd name="connsiteY11" fmla="*/ 2750967 h 2941349"/>
                  <a:gd name="connsiteX12" fmla="*/ 1491401 w 3070583"/>
                  <a:gd name="connsiteY12" fmla="*/ 2650192 h 2941349"/>
                  <a:gd name="connsiteX13" fmla="*/ 1483882 w 3070583"/>
                  <a:gd name="connsiteY13" fmla="*/ 2885794 h 2941349"/>
                  <a:gd name="connsiteX14" fmla="*/ 874143 w 3070583"/>
                  <a:gd name="connsiteY14" fmla="*/ 2941339 h 2941349"/>
                  <a:gd name="connsiteX15" fmla="*/ 758381 w 3070583"/>
                  <a:gd name="connsiteY15" fmla="*/ 2828713 h 2941349"/>
                  <a:gd name="connsiteX16" fmla="*/ 750127 w 3070583"/>
                  <a:gd name="connsiteY16" fmla="*/ 2227581 h 2941349"/>
                  <a:gd name="connsiteX17" fmla="*/ 181200 w 3070583"/>
                  <a:gd name="connsiteY17" fmla="*/ 2283301 h 2941349"/>
                  <a:gd name="connsiteX18" fmla="*/ 394351 w 3070583"/>
                  <a:gd name="connsiteY18" fmla="*/ 1547358 h 2941349"/>
                  <a:gd name="connsiteX19" fmla="*/ 742815 w 3070583"/>
                  <a:gd name="connsiteY19" fmla="*/ 1695050 h 2941349"/>
                  <a:gd name="connsiteX20" fmla="*/ 732115 w 3070583"/>
                  <a:gd name="connsiteY20" fmla="*/ 915834 h 2941349"/>
                  <a:gd name="connsiteX21" fmla="*/ 844742 w 3070583"/>
                  <a:gd name="connsiteY21" fmla="*/ 800072 h 2941349"/>
                  <a:gd name="connsiteX22" fmla="*/ 1599561 w 3070583"/>
                  <a:gd name="connsiteY22" fmla="*/ 789708 h 2941349"/>
                  <a:gd name="connsiteX23" fmla="*/ 1589007 w 3070583"/>
                  <a:gd name="connsiteY23" fmla="*/ 625961 h 2941349"/>
                  <a:gd name="connsiteX0" fmla="*/ 1589007 w 3070583"/>
                  <a:gd name="connsiteY0" fmla="*/ 636663 h 2952051"/>
                  <a:gd name="connsiteX1" fmla="*/ 2121293 w 3070583"/>
                  <a:gd name="connsiteY1" fmla="*/ 631712 h 2952051"/>
                  <a:gd name="connsiteX2" fmla="*/ 2132430 w 3070583"/>
                  <a:gd name="connsiteY2" fmla="*/ 793093 h 2952051"/>
                  <a:gd name="connsiteX3" fmla="*/ 2998821 w 3070583"/>
                  <a:gd name="connsiteY3" fmla="*/ 790173 h 2952051"/>
                  <a:gd name="connsiteX4" fmla="*/ 3070010 w 3070583"/>
                  <a:gd name="connsiteY4" fmla="*/ 894435 h 2952051"/>
                  <a:gd name="connsiteX5" fmla="*/ 3070583 w 3070583"/>
                  <a:gd name="connsiteY5" fmla="*/ 1526526 h 2952051"/>
                  <a:gd name="connsiteX6" fmla="*/ 2723584 w 3070583"/>
                  <a:gd name="connsiteY6" fmla="*/ 1660499 h 2952051"/>
                  <a:gd name="connsiteX7" fmla="*/ 2664086 w 3070583"/>
                  <a:gd name="connsiteY7" fmla="*/ 2237763 h 2952051"/>
                  <a:gd name="connsiteX8" fmla="*/ 3013970 w 3070583"/>
                  <a:gd name="connsiteY8" fmla="*/ 2739737 h 2952051"/>
                  <a:gd name="connsiteX9" fmla="*/ 2892085 w 3070583"/>
                  <a:gd name="connsiteY9" fmla="*/ 2872147 h 2952051"/>
                  <a:gd name="connsiteX10" fmla="*/ 2078418 w 3070583"/>
                  <a:gd name="connsiteY10" fmla="*/ 2951069 h 2952051"/>
                  <a:gd name="connsiteX11" fmla="*/ 1973046 w 3070583"/>
                  <a:gd name="connsiteY11" fmla="*/ 2761669 h 2952051"/>
                  <a:gd name="connsiteX12" fmla="*/ 1491401 w 3070583"/>
                  <a:gd name="connsiteY12" fmla="*/ 2660894 h 2952051"/>
                  <a:gd name="connsiteX13" fmla="*/ 1483882 w 3070583"/>
                  <a:gd name="connsiteY13" fmla="*/ 2896496 h 2952051"/>
                  <a:gd name="connsiteX14" fmla="*/ 874143 w 3070583"/>
                  <a:gd name="connsiteY14" fmla="*/ 2952041 h 2952051"/>
                  <a:gd name="connsiteX15" fmla="*/ 758381 w 3070583"/>
                  <a:gd name="connsiteY15" fmla="*/ 2839415 h 2952051"/>
                  <a:gd name="connsiteX16" fmla="*/ 750127 w 3070583"/>
                  <a:gd name="connsiteY16" fmla="*/ 2238283 h 2952051"/>
                  <a:gd name="connsiteX17" fmla="*/ 181200 w 3070583"/>
                  <a:gd name="connsiteY17" fmla="*/ 2294003 h 2952051"/>
                  <a:gd name="connsiteX18" fmla="*/ 394351 w 3070583"/>
                  <a:gd name="connsiteY18" fmla="*/ 1558060 h 2952051"/>
                  <a:gd name="connsiteX19" fmla="*/ 742815 w 3070583"/>
                  <a:gd name="connsiteY19" fmla="*/ 1705752 h 2952051"/>
                  <a:gd name="connsiteX20" fmla="*/ 732115 w 3070583"/>
                  <a:gd name="connsiteY20" fmla="*/ 926536 h 2952051"/>
                  <a:gd name="connsiteX21" fmla="*/ 844742 w 3070583"/>
                  <a:gd name="connsiteY21" fmla="*/ 810774 h 2952051"/>
                  <a:gd name="connsiteX22" fmla="*/ 1599561 w 3070583"/>
                  <a:gd name="connsiteY22" fmla="*/ 800410 h 2952051"/>
                  <a:gd name="connsiteX23" fmla="*/ 1589007 w 3070583"/>
                  <a:gd name="connsiteY23" fmla="*/ 636663 h 2952051"/>
                  <a:gd name="connsiteX0" fmla="*/ 1589007 w 3070583"/>
                  <a:gd name="connsiteY0" fmla="*/ 643526 h 2958914"/>
                  <a:gd name="connsiteX1" fmla="*/ 2121293 w 3070583"/>
                  <a:gd name="connsiteY1" fmla="*/ 638575 h 2958914"/>
                  <a:gd name="connsiteX2" fmla="*/ 2132430 w 3070583"/>
                  <a:gd name="connsiteY2" fmla="*/ 799956 h 2958914"/>
                  <a:gd name="connsiteX3" fmla="*/ 2998821 w 3070583"/>
                  <a:gd name="connsiteY3" fmla="*/ 797036 h 2958914"/>
                  <a:gd name="connsiteX4" fmla="*/ 3070010 w 3070583"/>
                  <a:gd name="connsiteY4" fmla="*/ 901298 h 2958914"/>
                  <a:gd name="connsiteX5" fmla="*/ 3070583 w 3070583"/>
                  <a:gd name="connsiteY5" fmla="*/ 1533389 h 2958914"/>
                  <a:gd name="connsiteX6" fmla="*/ 2723584 w 3070583"/>
                  <a:gd name="connsiteY6" fmla="*/ 1667362 h 2958914"/>
                  <a:gd name="connsiteX7" fmla="*/ 2664086 w 3070583"/>
                  <a:gd name="connsiteY7" fmla="*/ 2244626 h 2958914"/>
                  <a:gd name="connsiteX8" fmla="*/ 3013970 w 3070583"/>
                  <a:gd name="connsiteY8" fmla="*/ 2746600 h 2958914"/>
                  <a:gd name="connsiteX9" fmla="*/ 2892085 w 3070583"/>
                  <a:gd name="connsiteY9" fmla="*/ 2879010 h 2958914"/>
                  <a:gd name="connsiteX10" fmla="*/ 2078418 w 3070583"/>
                  <a:gd name="connsiteY10" fmla="*/ 2957932 h 2958914"/>
                  <a:gd name="connsiteX11" fmla="*/ 1973046 w 3070583"/>
                  <a:gd name="connsiteY11" fmla="*/ 2768532 h 2958914"/>
                  <a:gd name="connsiteX12" fmla="*/ 1491401 w 3070583"/>
                  <a:gd name="connsiteY12" fmla="*/ 2667757 h 2958914"/>
                  <a:gd name="connsiteX13" fmla="*/ 1483882 w 3070583"/>
                  <a:gd name="connsiteY13" fmla="*/ 2903359 h 2958914"/>
                  <a:gd name="connsiteX14" fmla="*/ 874143 w 3070583"/>
                  <a:gd name="connsiteY14" fmla="*/ 2958904 h 2958914"/>
                  <a:gd name="connsiteX15" fmla="*/ 758381 w 3070583"/>
                  <a:gd name="connsiteY15" fmla="*/ 2846278 h 2958914"/>
                  <a:gd name="connsiteX16" fmla="*/ 750127 w 3070583"/>
                  <a:gd name="connsiteY16" fmla="*/ 2245146 h 2958914"/>
                  <a:gd name="connsiteX17" fmla="*/ 181200 w 3070583"/>
                  <a:gd name="connsiteY17" fmla="*/ 2300866 h 2958914"/>
                  <a:gd name="connsiteX18" fmla="*/ 394351 w 3070583"/>
                  <a:gd name="connsiteY18" fmla="*/ 1564923 h 2958914"/>
                  <a:gd name="connsiteX19" fmla="*/ 742815 w 3070583"/>
                  <a:gd name="connsiteY19" fmla="*/ 1712615 h 2958914"/>
                  <a:gd name="connsiteX20" fmla="*/ 732115 w 3070583"/>
                  <a:gd name="connsiteY20" fmla="*/ 933399 h 2958914"/>
                  <a:gd name="connsiteX21" fmla="*/ 844742 w 3070583"/>
                  <a:gd name="connsiteY21" fmla="*/ 817637 h 2958914"/>
                  <a:gd name="connsiteX22" fmla="*/ 1599561 w 3070583"/>
                  <a:gd name="connsiteY22" fmla="*/ 807273 h 2958914"/>
                  <a:gd name="connsiteX23" fmla="*/ 1589007 w 3070583"/>
                  <a:gd name="connsiteY23" fmla="*/ 643526 h 2958914"/>
                  <a:gd name="connsiteX0" fmla="*/ 1589007 w 3070583"/>
                  <a:gd name="connsiteY0" fmla="*/ 643526 h 2958914"/>
                  <a:gd name="connsiteX1" fmla="*/ 2121293 w 3070583"/>
                  <a:gd name="connsiteY1" fmla="*/ 638575 h 2958914"/>
                  <a:gd name="connsiteX2" fmla="*/ 2132430 w 3070583"/>
                  <a:gd name="connsiteY2" fmla="*/ 799956 h 2958914"/>
                  <a:gd name="connsiteX3" fmla="*/ 2998821 w 3070583"/>
                  <a:gd name="connsiteY3" fmla="*/ 797036 h 2958914"/>
                  <a:gd name="connsiteX4" fmla="*/ 3070010 w 3070583"/>
                  <a:gd name="connsiteY4" fmla="*/ 901298 h 2958914"/>
                  <a:gd name="connsiteX5" fmla="*/ 3070583 w 3070583"/>
                  <a:gd name="connsiteY5" fmla="*/ 1533389 h 2958914"/>
                  <a:gd name="connsiteX6" fmla="*/ 2723584 w 3070583"/>
                  <a:gd name="connsiteY6" fmla="*/ 1667362 h 2958914"/>
                  <a:gd name="connsiteX7" fmla="*/ 2664086 w 3070583"/>
                  <a:gd name="connsiteY7" fmla="*/ 2244626 h 2958914"/>
                  <a:gd name="connsiteX8" fmla="*/ 3013970 w 3070583"/>
                  <a:gd name="connsiteY8" fmla="*/ 2746600 h 2958914"/>
                  <a:gd name="connsiteX9" fmla="*/ 2892085 w 3070583"/>
                  <a:gd name="connsiteY9" fmla="*/ 2879010 h 2958914"/>
                  <a:gd name="connsiteX10" fmla="*/ 2078418 w 3070583"/>
                  <a:gd name="connsiteY10" fmla="*/ 2957932 h 2958914"/>
                  <a:gd name="connsiteX11" fmla="*/ 1973046 w 3070583"/>
                  <a:gd name="connsiteY11" fmla="*/ 2768532 h 2958914"/>
                  <a:gd name="connsiteX12" fmla="*/ 1491401 w 3070583"/>
                  <a:gd name="connsiteY12" fmla="*/ 2667757 h 2958914"/>
                  <a:gd name="connsiteX13" fmla="*/ 1483882 w 3070583"/>
                  <a:gd name="connsiteY13" fmla="*/ 2903359 h 2958914"/>
                  <a:gd name="connsiteX14" fmla="*/ 874143 w 3070583"/>
                  <a:gd name="connsiteY14" fmla="*/ 2958904 h 2958914"/>
                  <a:gd name="connsiteX15" fmla="*/ 758381 w 3070583"/>
                  <a:gd name="connsiteY15" fmla="*/ 2846278 h 2958914"/>
                  <a:gd name="connsiteX16" fmla="*/ 750127 w 3070583"/>
                  <a:gd name="connsiteY16" fmla="*/ 2245146 h 2958914"/>
                  <a:gd name="connsiteX17" fmla="*/ 181200 w 3070583"/>
                  <a:gd name="connsiteY17" fmla="*/ 2300866 h 2958914"/>
                  <a:gd name="connsiteX18" fmla="*/ 394351 w 3070583"/>
                  <a:gd name="connsiteY18" fmla="*/ 1564923 h 2958914"/>
                  <a:gd name="connsiteX19" fmla="*/ 742815 w 3070583"/>
                  <a:gd name="connsiteY19" fmla="*/ 1712615 h 2958914"/>
                  <a:gd name="connsiteX20" fmla="*/ 732115 w 3070583"/>
                  <a:gd name="connsiteY20" fmla="*/ 933399 h 2958914"/>
                  <a:gd name="connsiteX21" fmla="*/ 844742 w 3070583"/>
                  <a:gd name="connsiteY21" fmla="*/ 817637 h 2958914"/>
                  <a:gd name="connsiteX22" fmla="*/ 1599561 w 3070583"/>
                  <a:gd name="connsiteY22" fmla="*/ 807273 h 2958914"/>
                  <a:gd name="connsiteX23" fmla="*/ 1589007 w 3070583"/>
                  <a:gd name="connsiteY23" fmla="*/ 643526 h 2958914"/>
                  <a:gd name="connsiteX0" fmla="*/ 1589007 w 3070583"/>
                  <a:gd name="connsiteY0" fmla="*/ 643526 h 2958914"/>
                  <a:gd name="connsiteX1" fmla="*/ 2121293 w 3070583"/>
                  <a:gd name="connsiteY1" fmla="*/ 638575 h 2958914"/>
                  <a:gd name="connsiteX2" fmla="*/ 2132430 w 3070583"/>
                  <a:gd name="connsiteY2" fmla="*/ 799956 h 2958914"/>
                  <a:gd name="connsiteX3" fmla="*/ 2998821 w 3070583"/>
                  <a:gd name="connsiteY3" fmla="*/ 797036 h 2958914"/>
                  <a:gd name="connsiteX4" fmla="*/ 3070010 w 3070583"/>
                  <a:gd name="connsiteY4" fmla="*/ 901298 h 2958914"/>
                  <a:gd name="connsiteX5" fmla="*/ 3070583 w 3070583"/>
                  <a:gd name="connsiteY5" fmla="*/ 1533389 h 2958914"/>
                  <a:gd name="connsiteX6" fmla="*/ 2723584 w 3070583"/>
                  <a:gd name="connsiteY6" fmla="*/ 1667362 h 2958914"/>
                  <a:gd name="connsiteX7" fmla="*/ 2664086 w 3070583"/>
                  <a:gd name="connsiteY7" fmla="*/ 2244626 h 2958914"/>
                  <a:gd name="connsiteX8" fmla="*/ 3013970 w 3070583"/>
                  <a:gd name="connsiteY8" fmla="*/ 2746600 h 2958914"/>
                  <a:gd name="connsiteX9" fmla="*/ 2892085 w 3070583"/>
                  <a:gd name="connsiteY9" fmla="*/ 2879010 h 2958914"/>
                  <a:gd name="connsiteX10" fmla="*/ 2078418 w 3070583"/>
                  <a:gd name="connsiteY10" fmla="*/ 2957932 h 2958914"/>
                  <a:gd name="connsiteX11" fmla="*/ 1973046 w 3070583"/>
                  <a:gd name="connsiteY11" fmla="*/ 2768532 h 2958914"/>
                  <a:gd name="connsiteX12" fmla="*/ 1491401 w 3070583"/>
                  <a:gd name="connsiteY12" fmla="*/ 2667757 h 2958914"/>
                  <a:gd name="connsiteX13" fmla="*/ 1483882 w 3070583"/>
                  <a:gd name="connsiteY13" fmla="*/ 2903359 h 2958914"/>
                  <a:gd name="connsiteX14" fmla="*/ 874143 w 3070583"/>
                  <a:gd name="connsiteY14" fmla="*/ 2958904 h 2958914"/>
                  <a:gd name="connsiteX15" fmla="*/ 758381 w 3070583"/>
                  <a:gd name="connsiteY15" fmla="*/ 2846278 h 2958914"/>
                  <a:gd name="connsiteX16" fmla="*/ 750127 w 3070583"/>
                  <a:gd name="connsiteY16" fmla="*/ 2245146 h 2958914"/>
                  <a:gd name="connsiteX17" fmla="*/ 181200 w 3070583"/>
                  <a:gd name="connsiteY17" fmla="*/ 2300866 h 2958914"/>
                  <a:gd name="connsiteX18" fmla="*/ 394351 w 3070583"/>
                  <a:gd name="connsiteY18" fmla="*/ 1564923 h 2958914"/>
                  <a:gd name="connsiteX19" fmla="*/ 742815 w 3070583"/>
                  <a:gd name="connsiteY19" fmla="*/ 1712615 h 2958914"/>
                  <a:gd name="connsiteX20" fmla="*/ 732115 w 3070583"/>
                  <a:gd name="connsiteY20" fmla="*/ 933399 h 2958914"/>
                  <a:gd name="connsiteX21" fmla="*/ 844742 w 3070583"/>
                  <a:gd name="connsiteY21" fmla="*/ 817637 h 2958914"/>
                  <a:gd name="connsiteX22" fmla="*/ 1599561 w 3070583"/>
                  <a:gd name="connsiteY22" fmla="*/ 807273 h 2958914"/>
                  <a:gd name="connsiteX23" fmla="*/ 1589007 w 3070583"/>
                  <a:gd name="connsiteY23" fmla="*/ 643526 h 2958914"/>
                  <a:gd name="connsiteX0" fmla="*/ 1589007 w 3070583"/>
                  <a:gd name="connsiteY0" fmla="*/ 643526 h 2958914"/>
                  <a:gd name="connsiteX1" fmla="*/ 2121293 w 3070583"/>
                  <a:gd name="connsiteY1" fmla="*/ 638575 h 2958914"/>
                  <a:gd name="connsiteX2" fmla="*/ 2132430 w 3070583"/>
                  <a:gd name="connsiteY2" fmla="*/ 799956 h 2958914"/>
                  <a:gd name="connsiteX3" fmla="*/ 2998821 w 3070583"/>
                  <a:gd name="connsiteY3" fmla="*/ 797036 h 2958914"/>
                  <a:gd name="connsiteX4" fmla="*/ 3070010 w 3070583"/>
                  <a:gd name="connsiteY4" fmla="*/ 901298 h 2958914"/>
                  <a:gd name="connsiteX5" fmla="*/ 3070583 w 3070583"/>
                  <a:gd name="connsiteY5" fmla="*/ 1533389 h 2958914"/>
                  <a:gd name="connsiteX6" fmla="*/ 2723584 w 3070583"/>
                  <a:gd name="connsiteY6" fmla="*/ 1667362 h 2958914"/>
                  <a:gd name="connsiteX7" fmla="*/ 2664086 w 3070583"/>
                  <a:gd name="connsiteY7" fmla="*/ 2244626 h 2958914"/>
                  <a:gd name="connsiteX8" fmla="*/ 3013970 w 3070583"/>
                  <a:gd name="connsiteY8" fmla="*/ 2746600 h 2958914"/>
                  <a:gd name="connsiteX9" fmla="*/ 2892085 w 3070583"/>
                  <a:gd name="connsiteY9" fmla="*/ 2879010 h 2958914"/>
                  <a:gd name="connsiteX10" fmla="*/ 2078418 w 3070583"/>
                  <a:gd name="connsiteY10" fmla="*/ 2957932 h 2958914"/>
                  <a:gd name="connsiteX11" fmla="*/ 1973046 w 3070583"/>
                  <a:gd name="connsiteY11" fmla="*/ 2768532 h 2958914"/>
                  <a:gd name="connsiteX12" fmla="*/ 1491401 w 3070583"/>
                  <a:gd name="connsiteY12" fmla="*/ 2667757 h 2958914"/>
                  <a:gd name="connsiteX13" fmla="*/ 1483882 w 3070583"/>
                  <a:gd name="connsiteY13" fmla="*/ 2903359 h 2958914"/>
                  <a:gd name="connsiteX14" fmla="*/ 874143 w 3070583"/>
                  <a:gd name="connsiteY14" fmla="*/ 2958904 h 2958914"/>
                  <a:gd name="connsiteX15" fmla="*/ 758381 w 3070583"/>
                  <a:gd name="connsiteY15" fmla="*/ 2846278 h 2958914"/>
                  <a:gd name="connsiteX16" fmla="*/ 750127 w 3070583"/>
                  <a:gd name="connsiteY16" fmla="*/ 2245146 h 2958914"/>
                  <a:gd name="connsiteX17" fmla="*/ 181200 w 3070583"/>
                  <a:gd name="connsiteY17" fmla="*/ 2300866 h 2958914"/>
                  <a:gd name="connsiteX18" fmla="*/ 394351 w 3070583"/>
                  <a:gd name="connsiteY18" fmla="*/ 1564923 h 2958914"/>
                  <a:gd name="connsiteX19" fmla="*/ 742815 w 3070583"/>
                  <a:gd name="connsiteY19" fmla="*/ 1712615 h 2958914"/>
                  <a:gd name="connsiteX20" fmla="*/ 732115 w 3070583"/>
                  <a:gd name="connsiteY20" fmla="*/ 933399 h 2958914"/>
                  <a:gd name="connsiteX21" fmla="*/ 844742 w 3070583"/>
                  <a:gd name="connsiteY21" fmla="*/ 817637 h 2958914"/>
                  <a:gd name="connsiteX22" fmla="*/ 1599561 w 3070583"/>
                  <a:gd name="connsiteY22" fmla="*/ 807273 h 2958914"/>
                  <a:gd name="connsiteX23" fmla="*/ 1589007 w 3070583"/>
                  <a:gd name="connsiteY23" fmla="*/ 643526 h 2958914"/>
                  <a:gd name="connsiteX0" fmla="*/ 1583037 w 3070583"/>
                  <a:gd name="connsiteY0" fmla="*/ 636914 h 2965680"/>
                  <a:gd name="connsiteX1" fmla="*/ 2121293 w 3070583"/>
                  <a:gd name="connsiteY1" fmla="*/ 645341 h 2965680"/>
                  <a:gd name="connsiteX2" fmla="*/ 2132430 w 3070583"/>
                  <a:gd name="connsiteY2" fmla="*/ 806722 h 2965680"/>
                  <a:gd name="connsiteX3" fmla="*/ 2998821 w 3070583"/>
                  <a:gd name="connsiteY3" fmla="*/ 803802 h 2965680"/>
                  <a:gd name="connsiteX4" fmla="*/ 3070010 w 3070583"/>
                  <a:gd name="connsiteY4" fmla="*/ 908064 h 2965680"/>
                  <a:gd name="connsiteX5" fmla="*/ 3070583 w 3070583"/>
                  <a:gd name="connsiteY5" fmla="*/ 1540155 h 2965680"/>
                  <a:gd name="connsiteX6" fmla="*/ 2723584 w 3070583"/>
                  <a:gd name="connsiteY6" fmla="*/ 1674128 h 2965680"/>
                  <a:gd name="connsiteX7" fmla="*/ 2664086 w 3070583"/>
                  <a:gd name="connsiteY7" fmla="*/ 2251392 h 2965680"/>
                  <a:gd name="connsiteX8" fmla="*/ 3013970 w 3070583"/>
                  <a:gd name="connsiteY8" fmla="*/ 2753366 h 2965680"/>
                  <a:gd name="connsiteX9" fmla="*/ 2892085 w 3070583"/>
                  <a:gd name="connsiteY9" fmla="*/ 2885776 h 2965680"/>
                  <a:gd name="connsiteX10" fmla="*/ 2078418 w 3070583"/>
                  <a:gd name="connsiteY10" fmla="*/ 2964698 h 2965680"/>
                  <a:gd name="connsiteX11" fmla="*/ 1973046 w 3070583"/>
                  <a:gd name="connsiteY11" fmla="*/ 2775298 h 2965680"/>
                  <a:gd name="connsiteX12" fmla="*/ 1491401 w 3070583"/>
                  <a:gd name="connsiteY12" fmla="*/ 2674523 h 2965680"/>
                  <a:gd name="connsiteX13" fmla="*/ 1483882 w 3070583"/>
                  <a:gd name="connsiteY13" fmla="*/ 2910125 h 2965680"/>
                  <a:gd name="connsiteX14" fmla="*/ 874143 w 3070583"/>
                  <a:gd name="connsiteY14" fmla="*/ 2965670 h 2965680"/>
                  <a:gd name="connsiteX15" fmla="*/ 758381 w 3070583"/>
                  <a:gd name="connsiteY15" fmla="*/ 2853044 h 2965680"/>
                  <a:gd name="connsiteX16" fmla="*/ 750127 w 3070583"/>
                  <a:gd name="connsiteY16" fmla="*/ 2251912 h 2965680"/>
                  <a:gd name="connsiteX17" fmla="*/ 181200 w 3070583"/>
                  <a:gd name="connsiteY17" fmla="*/ 2307632 h 2965680"/>
                  <a:gd name="connsiteX18" fmla="*/ 394351 w 3070583"/>
                  <a:gd name="connsiteY18" fmla="*/ 1571689 h 2965680"/>
                  <a:gd name="connsiteX19" fmla="*/ 742815 w 3070583"/>
                  <a:gd name="connsiteY19" fmla="*/ 1719381 h 2965680"/>
                  <a:gd name="connsiteX20" fmla="*/ 732115 w 3070583"/>
                  <a:gd name="connsiteY20" fmla="*/ 940165 h 2965680"/>
                  <a:gd name="connsiteX21" fmla="*/ 844742 w 3070583"/>
                  <a:gd name="connsiteY21" fmla="*/ 824403 h 2965680"/>
                  <a:gd name="connsiteX22" fmla="*/ 1599561 w 3070583"/>
                  <a:gd name="connsiteY22" fmla="*/ 814039 h 2965680"/>
                  <a:gd name="connsiteX23" fmla="*/ 1583037 w 3070583"/>
                  <a:gd name="connsiteY23" fmla="*/ 636914 h 2965680"/>
                  <a:gd name="connsiteX0" fmla="*/ 1583037 w 3070583"/>
                  <a:gd name="connsiteY0" fmla="*/ 636914 h 2965680"/>
                  <a:gd name="connsiteX1" fmla="*/ 2121293 w 3070583"/>
                  <a:gd name="connsiteY1" fmla="*/ 645341 h 2965680"/>
                  <a:gd name="connsiteX2" fmla="*/ 2132430 w 3070583"/>
                  <a:gd name="connsiteY2" fmla="*/ 806722 h 2965680"/>
                  <a:gd name="connsiteX3" fmla="*/ 2998821 w 3070583"/>
                  <a:gd name="connsiteY3" fmla="*/ 803802 h 2965680"/>
                  <a:gd name="connsiteX4" fmla="*/ 3070010 w 3070583"/>
                  <a:gd name="connsiteY4" fmla="*/ 908064 h 2965680"/>
                  <a:gd name="connsiteX5" fmla="*/ 3070583 w 3070583"/>
                  <a:gd name="connsiteY5" fmla="*/ 1540155 h 2965680"/>
                  <a:gd name="connsiteX6" fmla="*/ 2723584 w 3070583"/>
                  <a:gd name="connsiteY6" fmla="*/ 1674128 h 2965680"/>
                  <a:gd name="connsiteX7" fmla="*/ 2664086 w 3070583"/>
                  <a:gd name="connsiteY7" fmla="*/ 2251392 h 2965680"/>
                  <a:gd name="connsiteX8" fmla="*/ 3013970 w 3070583"/>
                  <a:gd name="connsiteY8" fmla="*/ 2753366 h 2965680"/>
                  <a:gd name="connsiteX9" fmla="*/ 2892085 w 3070583"/>
                  <a:gd name="connsiteY9" fmla="*/ 2885776 h 2965680"/>
                  <a:gd name="connsiteX10" fmla="*/ 2078418 w 3070583"/>
                  <a:gd name="connsiteY10" fmla="*/ 2964698 h 2965680"/>
                  <a:gd name="connsiteX11" fmla="*/ 1973046 w 3070583"/>
                  <a:gd name="connsiteY11" fmla="*/ 2775298 h 2965680"/>
                  <a:gd name="connsiteX12" fmla="*/ 1491401 w 3070583"/>
                  <a:gd name="connsiteY12" fmla="*/ 2674523 h 2965680"/>
                  <a:gd name="connsiteX13" fmla="*/ 1483882 w 3070583"/>
                  <a:gd name="connsiteY13" fmla="*/ 2910125 h 2965680"/>
                  <a:gd name="connsiteX14" fmla="*/ 874143 w 3070583"/>
                  <a:gd name="connsiteY14" fmla="*/ 2965670 h 2965680"/>
                  <a:gd name="connsiteX15" fmla="*/ 758381 w 3070583"/>
                  <a:gd name="connsiteY15" fmla="*/ 2853044 h 2965680"/>
                  <a:gd name="connsiteX16" fmla="*/ 750127 w 3070583"/>
                  <a:gd name="connsiteY16" fmla="*/ 2251912 h 2965680"/>
                  <a:gd name="connsiteX17" fmla="*/ 181200 w 3070583"/>
                  <a:gd name="connsiteY17" fmla="*/ 2307632 h 2965680"/>
                  <a:gd name="connsiteX18" fmla="*/ 394351 w 3070583"/>
                  <a:gd name="connsiteY18" fmla="*/ 1571689 h 2965680"/>
                  <a:gd name="connsiteX19" fmla="*/ 742815 w 3070583"/>
                  <a:gd name="connsiteY19" fmla="*/ 1719381 h 2965680"/>
                  <a:gd name="connsiteX20" fmla="*/ 732115 w 3070583"/>
                  <a:gd name="connsiteY20" fmla="*/ 940165 h 2965680"/>
                  <a:gd name="connsiteX21" fmla="*/ 844742 w 3070583"/>
                  <a:gd name="connsiteY21" fmla="*/ 824403 h 2965680"/>
                  <a:gd name="connsiteX22" fmla="*/ 1599561 w 3070583"/>
                  <a:gd name="connsiteY22" fmla="*/ 814039 h 2965680"/>
                  <a:gd name="connsiteX23" fmla="*/ 1583037 w 3070583"/>
                  <a:gd name="connsiteY23" fmla="*/ 636914 h 2965680"/>
                  <a:gd name="connsiteX0" fmla="*/ 1583037 w 3070583"/>
                  <a:gd name="connsiteY0" fmla="*/ 636914 h 2965680"/>
                  <a:gd name="connsiteX1" fmla="*/ 2121293 w 3070583"/>
                  <a:gd name="connsiteY1" fmla="*/ 645341 h 2965680"/>
                  <a:gd name="connsiteX2" fmla="*/ 2132430 w 3070583"/>
                  <a:gd name="connsiteY2" fmla="*/ 806722 h 2965680"/>
                  <a:gd name="connsiteX3" fmla="*/ 2998821 w 3070583"/>
                  <a:gd name="connsiteY3" fmla="*/ 803802 h 2965680"/>
                  <a:gd name="connsiteX4" fmla="*/ 3070010 w 3070583"/>
                  <a:gd name="connsiteY4" fmla="*/ 908064 h 2965680"/>
                  <a:gd name="connsiteX5" fmla="*/ 3070583 w 3070583"/>
                  <a:gd name="connsiteY5" fmla="*/ 1540155 h 2965680"/>
                  <a:gd name="connsiteX6" fmla="*/ 2723584 w 3070583"/>
                  <a:gd name="connsiteY6" fmla="*/ 1674128 h 2965680"/>
                  <a:gd name="connsiteX7" fmla="*/ 2664086 w 3070583"/>
                  <a:gd name="connsiteY7" fmla="*/ 2251392 h 2965680"/>
                  <a:gd name="connsiteX8" fmla="*/ 3013970 w 3070583"/>
                  <a:gd name="connsiteY8" fmla="*/ 2753366 h 2965680"/>
                  <a:gd name="connsiteX9" fmla="*/ 2892085 w 3070583"/>
                  <a:gd name="connsiteY9" fmla="*/ 2885776 h 2965680"/>
                  <a:gd name="connsiteX10" fmla="*/ 2078418 w 3070583"/>
                  <a:gd name="connsiteY10" fmla="*/ 2964698 h 2965680"/>
                  <a:gd name="connsiteX11" fmla="*/ 1973046 w 3070583"/>
                  <a:gd name="connsiteY11" fmla="*/ 2775298 h 2965680"/>
                  <a:gd name="connsiteX12" fmla="*/ 1491401 w 3070583"/>
                  <a:gd name="connsiteY12" fmla="*/ 2674523 h 2965680"/>
                  <a:gd name="connsiteX13" fmla="*/ 1483882 w 3070583"/>
                  <a:gd name="connsiteY13" fmla="*/ 2910125 h 2965680"/>
                  <a:gd name="connsiteX14" fmla="*/ 874143 w 3070583"/>
                  <a:gd name="connsiteY14" fmla="*/ 2965670 h 2965680"/>
                  <a:gd name="connsiteX15" fmla="*/ 758381 w 3070583"/>
                  <a:gd name="connsiteY15" fmla="*/ 2853044 h 2965680"/>
                  <a:gd name="connsiteX16" fmla="*/ 750127 w 3070583"/>
                  <a:gd name="connsiteY16" fmla="*/ 2251912 h 2965680"/>
                  <a:gd name="connsiteX17" fmla="*/ 181200 w 3070583"/>
                  <a:gd name="connsiteY17" fmla="*/ 2307632 h 2965680"/>
                  <a:gd name="connsiteX18" fmla="*/ 394351 w 3070583"/>
                  <a:gd name="connsiteY18" fmla="*/ 1571689 h 2965680"/>
                  <a:gd name="connsiteX19" fmla="*/ 742815 w 3070583"/>
                  <a:gd name="connsiteY19" fmla="*/ 1719381 h 2965680"/>
                  <a:gd name="connsiteX20" fmla="*/ 732115 w 3070583"/>
                  <a:gd name="connsiteY20" fmla="*/ 940165 h 2965680"/>
                  <a:gd name="connsiteX21" fmla="*/ 844742 w 3070583"/>
                  <a:gd name="connsiteY21" fmla="*/ 824403 h 2965680"/>
                  <a:gd name="connsiteX22" fmla="*/ 1599561 w 3070583"/>
                  <a:gd name="connsiteY22" fmla="*/ 814039 h 2965680"/>
                  <a:gd name="connsiteX23" fmla="*/ 1583037 w 3070583"/>
                  <a:gd name="connsiteY23" fmla="*/ 636914 h 2965680"/>
                  <a:gd name="connsiteX0" fmla="*/ 1583037 w 3070583"/>
                  <a:gd name="connsiteY0" fmla="*/ 636914 h 2965680"/>
                  <a:gd name="connsiteX1" fmla="*/ 2121293 w 3070583"/>
                  <a:gd name="connsiteY1" fmla="*/ 645341 h 2965680"/>
                  <a:gd name="connsiteX2" fmla="*/ 2132430 w 3070583"/>
                  <a:gd name="connsiteY2" fmla="*/ 806722 h 2965680"/>
                  <a:gd name="connsiteX3" fmla="*/ 2998821 w 3070583"/>
                  <a:gd name="connsiteY3" fmla="*/ 803802 h 2965680"/>
                  <a:gd name="connsiteX4" fmla="*/ 3070010 w 3070583"/>
                  <a:gd name="connsiteY4" fmla="*/ 908064 h 2965680"/>
                  <a:gd name="connsiteX5" fmla="*/ 3070583 w 3070583"/>
                  <a:gd name="connsiteY5" fmla="*/ 1540155 h 2965680"/>
                  <a:gd name="connsiteX6" fmla="*/ 2723584 w 3070583"/>
                  <a:gd name="connsiteY6" fmla="*/ 1674128 h 2965680"/>
                  <a:gd name="connsiteX7" fmla="*/ 2664086 w 3070583"/>
                  <a:gd name="connsiteY7" fmla="*/ 2251392 h 2965680"/>
                  <a:gd name="connsiteX8" fmla="*/ 3013970 w 3070583"/>
                  <a:gd name="connsiteY8" fmla="*/ 2753366 h 2965680"/>
                  <a:gd name="connsiteX9" fmla="*/ 2892085 w 3070583"/>
                  <a:gd name="connsiteY9" fmla="*/ 2885776 h 2965680"/>
                  <a:gd name="connsiteX10" fmla="*/ 2078418 w 3070583"/>
                  <a:gd name="connsiteY10" fmla="*/ 2964698 h 2965680"/>
                  <a:gd name="connsiteX11" fmla="*/ 1973046 w 3070583"/>
                  <a:gd name="connsiteY11" fmla="*/ 2775298 h 2965680"/>
                  <a:gd name="connsiteX12" fmla="*/ 1491401 w 3070583"/>
                  <a:gd name="connsiteY12" fmla="*/ 2674523 h 2965680"/>
                  <a:gd name="connsiteX13" fmla="*/ 1483882 w 3070583"/>
                  <a:gd name="connsiteY13" fmla="*/ 2910125 h 2965680"/>
                  <a:gd name="connsiteX14" fmla="*/ 874143 w 3070583"/>
                  <a:gd name="connsiteY14" fmla="*/ 2965670 h 2965680"/>
                  <a:gd name="connsiteX15" fmla="*/ 758381 w 3070583"/>
                  <a:gd name="connsiteY15" fmla="*/ 2853044 h 2965680"/>
                  <a:gd name="connsiteX16" fmla="*/ 750127 w 3070583"/>
                  <a:gd name="connsiteY16" fmla="*/ 2251912 h 2965680"/>
                  <a:gd name="connsiteX17" fmla="*/ 181200 w 3070583"/>
                  <a:gd name="connsiteY17" fmla="*/ 2307632 h 2965680"/>
                  <a:gd name="connsiteX18" fmla="*/ 394351 w 3070583"/>
                  <a:gd name="connsiteY18" fmla="*/ 1571689 h 2965680"/>
                  <a:gd name="connsiteX19" fmla="*/ 742815 w 3070583"/>
                  <a:gd name="connsiteY19" fmla="*/ 1719381 h 2965680"/>
                  <a:gd name="connsiteX20" fmla="*/ 732115 w 3070583"/>
                  <a:gd name="connsiteY20" fmla="*/ 940165 h 2965680"/>
                  <a:gd name="connsiteX21" fmla="*/ 844742 w 3070583"/>
                  <a:gd name="connsiteY21" fmla="*/ 824403 h 2965680"/>
                  <a:gd name="connsiteX22" fmla="*/ 1599561 w 3070583"/>
                  <a:gd name="connsiteY22" fmla="*/ 814039 h 2965680"/>
                  <a:gd name="connsiteX23" fmla="*/ 1583037 w 3070583"/>
                  <a:gd name="connsiteY23" fmla="*/ 636914 h 2965680"/>
                  <a:gd name="connsiteX0" fmla="*/ 1583037 w 3070583"/>
                  <a:gd name="connsiteY0" fmla="*/ 636914 h 2965680"/>
                  <a:gd name="connsiteX1" fmla="*/ 2121293 w 3070583"/>
                  <a:gd name="connsiteY1" fmla="*/ 645341 h 2965680"/>
                  <a:gd name="connsiteX2" fmla="*/ 2132430 w 3070583"/>
                  <a:gd name="connsiteY2" fmla="*/ 806722 h 2965680"/>
                  <a:gd name="connsiteX3" fmla="*/ 2998821 w 3070583"/>
                  <a:gd name="connsiteY3" fmla="*/ 803802 h 2965680"/>
                  <a:gd name="connsiteX4" fmla="*/ 3070010 w 3070583"/>
                  <a:gd name="connsiteY4" fmla="*/ 908064 h 2965680"/>
                  <a:gd name="connsiteX5" fmla="*/ 3070583 w 3070583"/>
                  <a:gd name="connsiteY5" fmla="*/ 1540155 h 2965680"/>
                  <a:gd name="connsiteX6" fmla="*/ 2723584 w 3070583"/>
                  <a:gd name="connsiteY6" fmla="*/ 1674128 h 2965680"/>
                  <a:gd name="connsiteX7" fmla="*/ 2664086 w 3070583"/>
                  <a:gd name="connsiteY7" fmla="*/ 2251392 h 2965680"/>
                  <a:gd name="connsiteX8" fmla="*/ 3013970 w 3070583"/>
                  <a:gd name="connsiteY8" fmla="*/ 2753366 h 2965680"/>
                  <a:gd name="connsiteX9" fmla="*/ 2892085 w 3070583"/>
                  <a:gd name="connsiteY9" fmla="*/ 2885776 h 2965680"/>
                  <a:gd name="connsiteX10" fmla="*/ 2078418 w 3070583"/>
                  <a:gd name="connsiteY10" fmla="*/ 2964698 h 2965680"/>
                  <a:gd name="connsiteX11" fmla="*/ 1973046 w 3070583"/>
                  <a:gd name="connsiteY11" fmla="*/ 2775298 h 2965680"/>
                  <a:gd name="connsiteX12" fmla="*/ 1491401 w 3070583"/>
                  <a:gd name="connsiteY12" fmla="*/ 2674523 h 2965680"/>
                  <a:gd name="connsiteX13" fmla="*/ 1483882 w 3070583"/>
                  <a:gd name="connsiteY13" fmla="*/ 2910125 h 2965680"/>
                  <a:gd name="connsiteX14" fmla="*/ 874143 w 3070583"/>
                  <a:gd name="connsiteY14" fmla="*/ 2965670 h 2965680"/>
                  <a:gd name="connsiteX15" fmla="*/ 758381 w 3070583"/>
                  <a:gd name="connsiteY15" fmla="*/ 2853044 h 2965680"/>
                  <a:gd name="connsiteX16" fmla="*/ 750127 w 3070583"/>
                  <a:gd name="connsiteY16" fmla="*/ 2251912 h 2965680"/>
                  <a:gd name="connsiteX17" fmla="*/ 181200 w 3070583"/>
                  <a:gd name="connsiteY17" fmla="*/ 2307632 h 2965680"/>
                  <a:gd name="connsiteX18" fmla="*/ 394351 w 3070583"/>
                  <a:gd name="connsiteY18" fmla="*/ 1571689 h 2965680"/>
                  <a:gd name="connsiteX19" fmla="*/ 742815 w 3070583"/>
                  <a:gd name="connsiteY19" fmla="*/ 1719381 h 2965680"/>
                  <a:gd name="connsiteX20" fmla="*/ 732115 w 3070583"/>
                  <a:gd name="connsiteY20" fmla="*/ 940165 h 2965680"/>
                  <a:gd name="connsiteX21" fmla="*/ 844742 w 3070583"/>
                  <a:gd name="connsiteY21" fmla="*/ 824403 h 2965680"/>
                  <a:gd name="connsiteX22" fmla="*/ 1599561 w 3070583"/>
                  <a:gd name="connsiteY22" fmla="*/ 814039 h 2965680"/>
                  <a:gd name="connsiteX23" fmla="*/ 1583037 w 3070583"/>
                  <a:gd name="connsiteY23" fmla="*/ 636914 h 2965680"/>
                  <a:gd name="connsiteX0" fmla="*/ 1583037 w 3070583"/>
                  <a:gd name="connsiteY0" fmla="*/ 636914 h 2965680"/>
                  <a:gd name="connsiteX1" fmla="*/ 2121293 w 3070583"/>
                  <a:gd name="connsiteY1" fmla="*/ 645341 h 2965680"/>
                  <a:gd name="connsiteX2" fmla="*/ 2132430 w 3070583"/>
                  <a:gd name="connsiteY2" fmla="*/ 806722 h 2965680"/>
                  <a:gd name="connsiteX3" fmla="*/ 2998821 w 3070583"/>
                  <a:gd name="connsiteY3" fmla="*/ 803802 h 2965680"/>
                  <a:gd name="connsiteX4" fmla="*/ 3070010 w 3070583"/>
                  <a:gd name="connsiteY4" fmla="*/ 908064 h 2965680"/>
                  <a:gd name="connsiteX5" fmla="*/ 3070583 w 3070583"/>
                  <a:gd name="connsiteY5" fmla="*/ 1540155 h 2965680"/>
                  <a:gd name="connsiteX6" fmla="*/ 2723584 w 3070583"/>
                  <a:gd name="connsiteY6" fmla="*/ 1674128 h 2965680"/>
                  <a:gd name="connsiteX7" fmla="*/ 2664086 w 3070583"/>
                  <a:gd name="connsiteY7" fmla="*/ 2251392 h 2965680"/>
                  <a:gd name="connsiteX8" fmla="*/ 3013970 w 3070583"/>
                  <a:gd name="connsiteY8" fmla="*/ 2753366 h 2965680"/>
                  <a:gd name="connsiteX9" fmla="*/ 2892085 w 3070583"/>
                  <a:gd name="connsiteY9" fmla="*/ 2885776 h 2965680"/>
                  <a:gd name="connsiteX10" fmla="*/ 2078418 w 3070583"/>
                  <a:gd name="connsiteY10" fmla="*/ 2964698 h 2965680"/>
                  <a:gd name="connsiteX11" fmla="*/ 1973046 w 3070583"/>
                  <a:gd name="connsiteY11" fmla="*/ 2775298 h 2965680"/>
                  <a:gd name="connsiteX12" fmla="*/ 1491401 w 3070583"/>
                  <a:gd name="connsiteY12" fmla="*/ 2674523 h 2965680"/>
                  <a:gd name="connsiteX13" fmla="*/ 1483882 w 3070583"/>
                  <a:gd name="connsiteY13" fmla="*/ 2910125 h 2965680"/>
                  <a:gd name="connsiteX14" fmla="*/ 874143 w 3070583"/>
                  <a:gd name="connsiteY14" fmla="*/ 2965670 h 2965680"/>
                  <a:gd name="connsiteX15" fmla="*/ 758381 w 3070583"/>
                  <a:gd name="connsiteY15" fmla="*/ 2853044 h 2965680"/>
                  <a:gd name="connsiteX16" fmla="*/ 750127 w 3070583"/>
                  <a:gd name="connsiteY16" fmla="*/ 2251912 h 2965680"/>
                  <a:gd name="connsiteX17" fmla="*/ 181200 w 3070583"/>
                  <a:gd name="connsiteY17" fmla="*/ 2307632 h 2965680"/>
                  <a:gd name="connsiteX18" fmla="*/ 394351 w 3070583"/>
                  <a:gd name="connsiteY18" fmla="*/ 1571689 h 2965680"/>
                  <a:gd name="connsiteX19" fmla="*/ 742815 w 3070583"/>
                  <a:gd name="connsiteY19" fmla="*/ 1719381 h 2965680"/>
                  <a:gd name="connsiteX20" fmla="*/ 732115 w 3070583"/>
                  <a:gd name="connsiteY20" fmla="*/ 940165 h 2965680"/>
                  <a:gd name="connsiteX21" fmla="*/ 844742 w 3070583"/>
                  <a:gd name="connsiteY21" fmla="*/ 824403 h 2965680"/>
                  <a:gd name="connsiteX22" fmla="*/ 1599561 w 3070583"/>
                  <a:gd name="connsiteY22" fmla="*/ 814039 h 2965680"/>
                  <a:gd name="connsiteX23" fmla="*/ 1583037 w 3070583"/>
                  <a:gd name="connsiteY23" fmla="*/ 636914 h 2965680"/>
                  <a:gd name="connsiteX0" fmla="*/ 1583037 w 3070583"/>
                  <a:gd name="connsiteY0" fmla="*/ 636914 h 2965680"/>
                  <a:gd name="connsiteX1" fmla="*/ 2121293 w 3070583"/>
                  <a:gd name="connsiteY1" fmla="*/ 645341 h 2965680"/>
                  <a:gd name="connsiteX2" fmla="*/ 2132430 w 3070583"/>
                  <a:gd name="connsiteY2" fmla="*/ 806722 h 2965680"/>
                  <a:gd name="connsiteX3" fmla="*/ 2998821 w 3070583"/>
                  <a:gd name="connsiteY3" fmla="*/ 803802 h 2965680"/>
                  <a:gd name="connsiteX4" fmla="*/ 3070010 w 3070583"/>
                  <a:gd name="connsiteY4" fmla="*/ 908064 h 2965680"/>
                  <a:gd name="connsiteX5" fmla="*/ 3070583 w 3070583"/>
                  <a:gd name="connsiteY5" fmla="*/ 1540155 h 2965680"/>
                  <a:gd name="connsiteX6" fmla="*/ 2723584 w 3070583"/>
                  <a:gd name="connsiteY6" fmla="*/ 1674128 h 2965680"/>
                  <a:gd name="connsiteX7" fmla="*/ 2664086 w 3070583"/>
                  <a:gd name="connsiteY7" fmla="*/ 2251392 h 2965680"/>
                  <a:gd name="connsiteX8" fmla="*/ 3013970 w 3070583"/>
                  <a:gd name="connsiteY8" fmla="*/ 2753366 h 2965680"/>
                  <a:gd name="connsiteX9" fmla="*/ 2892085 w 3070583"/>
                  <a:gd name="connsiteY9" fmla="*/ 2885776 h 2965680"/>
                  <a:gd name="connsiteX10" fmla="*/ 2078418 w 3070583"/>
                  <a:gd name="connsiteY10" fmla="*/ 2964698 h 2965680"/>
                  <a:gd name="connsiteX11" fmla="*/ 1973046 w 3070583"/>
                  <a:gd name="connsiteY11" fmla="*/ 2775298 h 2965680"/>
                  <a:gd name="connsiteX12" fmla="*/ 1491401 w 3070583"/>
                  <a:gd name="connsiteY12" fmla="*/ 2674523 h 2965680"/>
                  <a:gd name="connsiteX13" fmla="*/ 1483882 w 3070583"/>
                  <a:gd name="connsiteY13" fmla="*/ 2910125 h 2965680"/>
                  <a:gd name="connsiteX14" fmla="*/ 874143 w 3070583"/>
                  <a:gd name="connsiteY14" fmla="*/ 2965670 h 2965680"/>
                  <a:gd name="connsiteX15" fmla="*/ 758381 w 3070583"/>
                  <a:gd name="connsiteY15" fmla="*/ 2853044 h 2965680"/>
                  <a:gd name="connsiteX16" fmla="*/ 750127 w 3070583"/>
                  <a:gd name="connsiteY16" fmla="*/ 2251912 h 2965680"/>
                  <a:gd name="connsiteX17" fmla="*/ 181200 w 3070583"/>
                  <a:gd name="connsiteY17" fmla="*/ 2307632 h 2965680"/>
                  <a:gd name="connsiteX18" fmla="*/ 394351 w 3070583"/>
                  <a:gd name="connsiteY18" fmla="*/ 1571689 h 2965680"/>
                  <a:gd name="connsiteX19" fmla="*/ 742815 w 3070583"/>
                  <a:gd name="connsiteY19" fmla="*/ 1719381 h 2965680"/>
                  <a:gd name="connsiteX20" fmla="*/ 732115 w 3070583"/>
                  <a:gd name="connsiteY20" fmla="*/ 940165 h 2965680"/>
                  <a:gd name="connsiteX21" fmla="*/ 844742 w 3070583"/>
                  <a:gd name="connsiteY21" fmla="*/ 824403 h 2965680"/>
                  <a:gd name="connsiteX22" fmla="*/ 1599561 w 3070583"/>
                  <a:gd name="connsiteY22" fmla="*/ 814039 h 2965680"/>
                  <a:gd name="connsiteX23" fmla="*/ 1583037 w 3070583"/>
                  <a:gd name="connsiteY23" fmla="*/ 636914 h 2965680"/>
                  <a:gd name="connsiteX0" fmla="*/ 1583037 w 3070583"/>
                  <a:gd name="connsiteY0" fmla="*/ 636914 h 2965680"/>
                  <a:gd name="connsiteX1" fmla="*/ 2121293 w 3070583"/>
                  <a:gd name="connsiteY1" fmla="*/ 645341 h 2965680"/>
                  <a:gd name="connsiteX2" fmla="*/ 2132430 w 3070583"/>
                  <a:gd name="connsiteY2" fmla="*/ 806722 h 2965680"/>
                  <a:gd name="connsiteX3" fmla="*/ 2998821 w 3070583"/>
                  <a:gd name="connsiteY3" fmla="*/ 803802 h 2965680"/>
                  <a:gd name="connsiteX4" fmla="*/ 3070010 w 3070583"/>
                  <a:gd name="connsiteY4" fmla="*/ 908064 h 2965680"/>
                  <a:gd name="connsiteX5" fmla="*/ 3070583 w 3070583"/>
                  <a:gd name="connsiteY5" fmla="*/ 1540155 h 2965680"/>
                  <a:gd name="connsiteX6" fmla="*/ 2764550 w 3070583"/>
                  <a:gd name="connsiteY6" fmla="*/ 1696914 h 2965680"/>
                  <a:gd name="connsiteX7" fmla="*/ 2664086 w 3070583"/>
                  <a:gd name="connsiteY7" fmla="*/ 2251392 h 2965680"/>
                  <a:gd name="connsiteX8" fmla="*/ 3013970 w 3070583"/>
                  <a:gd name="connsiteY8" fmla="*/ 2753366 h 2965680"/>
                  <a:gd name="connsiteX9" fmla="*/ 2892085 w 3070583"/>
                  <a:gd name="connsiteY9" fmla="*/ 2885776 h 2965680"/>
                  <a:gd name="connsiteX10" fmla="*/ 2078418 w 3070583"/>
                  <a:gd name="connsiteY10" fmla="*/ 2964698 h 2965680"/>
                  <a:gd name="connsiteX11" fmla="*/ 1973046 w 3070583"/>
                  <a:gd name="connsiteY11" fmla="*/ 2775298 h 2965680"/>
                  <a:gd name="connsiteX12" fmla="*/ 1491401 w 3070583"/>
                  <a:gd name="connsiteY12" fmla="*/ 2674523 h 2965680"/>
                  <a:gd name="connsiteX13" fmla="*/ 1483882 w 3070583"/>
                  <a:gd name="connsiteY13" fmla="*/ 2910125 h 2965680"/>
                  <a:gd name="connsiteX14" fmla="*/ 874143 w 3070583"/>
                  <a:gd name="connsiteY14" fmla="*/ 2965670 h 2965680"/>
                  <a:gd name="connsiteX15" fmla="*/ 758381 w 3070583"/>
                  <a:gd name="connsiteY15" fmla="*/ 2853044 h 2965680"/>
                  <a:gd name="connsiteX16" fmla="*/ 750127 w 3070583"/>
                  <a:gd name="connsiteY16" fmla="*/ 2251912 h 2965680"/>
                  <a:gd name="connsiteX17" fmla="*/ 181200 w 3070583"/>
                  <a:gd name="connsiteY17" fmla="*/ 2307632 h 2965680"/>
                  <a:gd name="connsiteX18" fmla="*/ 394351 w 3070583"/>
                  <a:gd name="connsiteY18" fmla="*/ 1571689 h 2965680"/>
                  <a:gd name="connsiteX19" fmla="*/ 742815 w 3070583"/>
                  <a:gd name="connsiteY19" fmla="*/ 1719381 h 2965680"/>
                  <a:gd name="connsiteX20" fmla="*/ 732115 w 3070583"/>
                  <a:gd name="connsiteY20" fmla="*/ 940165 h 2965680"/>
                  <a:gd name="connsiteX21" fmla="*/ 844742 w 3070583"/>
                  <a:gd name="connsiteY21" fmla="*/ 824403 h 2965680"/>
                  <a:gd name="connsiteX22" fmla="*/ 1599561 w 3070583"/>
                  <a:gd name="connsiteY22" fmla="*/ 814039 h 2965680"/>
                  <a:gd name="connsiteX23" fmla="*/ 1583037 w 3070583"/>
                  <a:gd name="connsiteY23" fmla="*/ 636914 h 2965680"/>
                  <a:gd name="connsiteX0" fmla="*/ 1583037 w 3070583"/>
                  <a:gd name="connsiteY0" fmla="*/ 636914 h 2965680"/>
                  <a:gd name="connsiteX1" fmla="*/ 2121293 w 3070583"/>
                  <a:gd name="connsiteY1" fmla="*/ 645341 h 2965680"/>
                  <a:gd name="connsiteX2" fmla="*/ 2132430 w 3070583"/>
                  <a:gd name="connsiteY2" fmla="*/ 806722 h 2965680"/>
                  <a:gd name="connsiteX3" fmla="*/ 2998821 w 3070583"/>
                  <a:gd name="connsiteY3" fmla="*/ 803802 h 2965680"/>
                  <a:gd name="connsiteX4" fmla="*/ 3070010 w 3070583"/>
                  <a:gd name="connsiteY4" fmla="*/ 908064 h 2965680"/>
                  <a:gd name="connsiteX5" fmla="*/ 3070583 w 3070583"/>
                  <a:gd name="connsiteY5" fmla="*/ 1540155 h 2965680"/>
                  <a:gd name="connsiteX6" fmla="*/ 2764550 w 3070583"/>
                  <a:gd name="connsiteY6" fmla="*/ 1696914 h 2965680"/>
                  <a:gd name="connsiteX7" fmla="*/ 2664086 w 3070583"/>
                  <a:gd name="connsiteY7" fmla="*/ 2251392 h 2965680"/>
                  <a:gd name="connsiteX8" fmla="*/ 3013970 w 3070583"/>
                  <a:gd name="connsiteY8" fmla="*/ 2753366 h 2965680"/>
                  <a:gd name="connsiteX9" fmla="*/ 2892085 w 3070583"/>
                  <a:gd name="connsiteY9" fmla="*/ 2885776 h 2965680"/>
                  <a:gd name="connsiteX10" fmla="*/ 2078418 w 3070583"/>
                  <a:gd name="connsiteY10" fmla="*/ 2964698 h 2965680"/>
                  <a:gd name="connsiteX11" fmla="*/ 1973046 w 3070583"/>
                  <a:gd name="connsiteY11" fmla="*/ 2775298 h 2965680"/>
                  <a:gd name="connsiteX12" fmla="*/ 1491401 w 3070583"/>
                  <a:gd name="connsiteY12" fmla="*/ 2674523 h 2965680"/>
                  <a:gd name="connsiteX13" fmla="*/ 1483882 w 3070583"/>
                  <a:gd name="connsiteY13" fmla="*/ 2910125 h 2965680"/>
                  <a:gd name="connsiteX14" fmla="*/ 874143 w 3070583"/>
                  <a:gd name="connsiteY14" fmla="*/ 2965670 h 2965680"/>
                  <a:gd name="connsiteX15" fmla="*/ 758381 w 3070583"/>
                  <a:gd name="connsiteY15" fmla="*/ 2853044 h 2965680"/>
                  <a:gd name="connsiteX16" fmla="*/ 750127 w 3070583"/>
                  <a:gd name="connsiteY16" fmla="*/ 2251912 h 2965680"/>
                  <a:gd name="connsiteX17" fmla="*/ 181200 w 3070583"/>
                  <a:gd name="connsiteY17" fmla="*/ 2307632 h 2965680"/>
                  <a:gd name="connsiteX18" fmla="*/ 394351 w 3070583"/>
                  <a:gd name="connsiteY18" fmla="*/ 1571689 h 2965680"/>
                  <a:gd name="connsiteX19" fmla="*/ 742815 w 3070583"/>
                  <a:gd name="connsiteY19" fmla="*/ 1719381 h 2965680"/>
                  <a:gd name="connsiteX20" fmla="*/ 732115 w 3070583"/>
                  <a:gd name="connsiteY20" fmla="*/ 940165 h 2965680"/>
                  <a:gd name="connsiteX21" fmla="*/ 844742 w 3070583"/>
                  <a:gd name="connsiteY21" fmla="*/ 824403 h 2965680"/>
                  <a:gd name="connsiteX22" fmla="*/ 1599561 w 3070583"/>
                  <a:gd name="connsiteY22" fmla="*/ 814039 h 2965680"/>
                  <a:gd name="connsiteX23" fmla="*/ 1583037 w 3070583"/>
                  <a:gd name="connsiteY23" fmla="*/ 636914 h 2965680"/>
                  <a:gd name="connsiteX0" fmla="*/ 1583037 w 3070583"/>
                  <a:gd name="connsiteY0" fmla="*/ 636914 h 2965680"/>
                  <a:gd name="connsiteX1" fmla="*/ 2121293 w 3070583"/>
                  <a:gd name="connsiteY1" fmla="*/ 645341 h 2965680"/>
                  <a:gd name="connsiteX2" fmla="*/ 2132430 w 3070583"/>
                  <a:gd name="connsiteY2" fmla="*/ 806722 h 2965680"/>
                  <a:gd name="connsiteX3" fmla="*/ 2998821 w 3070583"/>
                  <a:gd name="connsiteY3" fmla="*/ 803802 h 2965680"/>
                  <a:gd name="connsiteX4" fmla="*/ 3070010 w 3070583"/>
                  <a:gd name="connsiteY4" fmla="*/ 908064 h 2965680"/>
                  <a:gd name="connsiteX5" fmla="*/ 3070583 w 3070583"/>
                  <a:gd name="connsiteY5" fmla="*/ 1540155 h 2965680"/>
                  <a:gd name="connsiteX6" fmla="*/ 2665528 w 3070583"/>
                  <a:gd name="connsiteY6" fmla="*/ 1682067 h 2965680"/>
                  <a:gd name="connsiteX7" fmla="*/ 2664086 w 3070583"/>
                  <a:gd name="connsiteY7" fmla="*/ 2251392 h 2965680"/>
                  <a:gd name="connsiteX8" fmla="*/ 3013970 w 3070583"/>
                  <a:gd name="connsiteY8" fmla="*/ 2753366 h 2965680"/>
                  <a:gd name="connsiteX9" fmla="*/ 2892085 w 3070583"/>
                  <a:gd name="connsiteY9" fmla="*/ 2885776 h 2965680"/>
                  <a:gd name="connsiteX10" fmla="*/ 2078418 w 3070583"/>
                  <a:gd name="connsiteY10" fmla="*/ 2964698 h 2965680"/>
                  <a:gd name="connsiteX11" fmla="*/ 1973046 w 3070583"/>
                  <a:gd name="connsiteY11" fmla="*/ 2775298 h 2965680"/>
                  <a:gd name="connsiteX12" fmla="*/ 1491401 w 3070583"/>
                  <a:gd name="connsiteY12" fmla="*/ 2674523 h 2965680"/>
                  <a:gd name="connsiteX13" fmla="*/ 1483882 w 3070583"/>
                  <a:gd name="connsiteY13" fmla="*/ 2910125 h 2965680"/>
                  <a:gd name="connsiteX14" fmla="*/ 874143 w 3070583"/>
                  <a:gd name="connsiteY14" fmla="*/ 2965670 h 2965680"/>
                  <a:gd name="connsiteX15" fmla="*/ 758381 w 3070583"/>
                  <a:gd name="connsiteY15" fmla="*/ 2853044 h 2965680"/>
                  <a:gd name="connsiteX16" fmla="*/ 750127 w 3070583"/>
                  <a:gd name="connsiteY16" fmla="*/ 2251912 h 2965680"/>
                  <a:gd name="connsiteX17" fmla="*/ 181200 w 3070583"/>
                  <a:gd name="connsiteY17" fmla="*/ 2307632 h 2965680"/>
                  <a:gd name="connsiteX18" fmla="*/ 394351 w 3070583"/>
                  <a:gd name="connsiteY18" fmla="*/ 1571689 h 2965680"/>
                  <a:gd name="connsiteX19" fmla="*/ 742815 w 3070583"/>
                  <a:gd name="connsiteY19" fmla="*/ 1719381 h 2965680"/>
                  <a:gd name="connsiteX20" fmla="*/ 732115 w 3070583"/>
                  <a:gd name="connsiteY20" fmla="*/ 940165 h 2965680"/>
                  <a:gd name="connsiteX21" fmla="*/ 844742 w 3070583"/>
                  <a:gd name="connsiteY21" fmla="*/ 824403 h 2965680"/>
                  <a:gd name="connsiteX22" fmla="*/ 1599561 w 3070583"/>
                  <a:gd name="connsiteY22" fmla="*/ 814039 h 2965680"/>
                  <a:gd name="connsiteX23" fmla="*/ 1583037 w 3070583"/>
                  <a:gd name="connsiteY23" fmla="*/ 636914 h 2965680"/>
                  <a:gd name="connsiteX0" fmla="*/ 1583037 w 3070583"/>
                  <a:gd name="connsiteY0" fmla="*/ 636914 h 2965680"/>
                  <a:gd name="connsiteX1" fmla="*/ 2121293 w 3070583"/>
                  <a:gd name="connsiteY1" fmla="*/ 645341 h 2965680"/>
                  <a:gd name="connsiteX2" fmla="*/ 2132430 w 3070583"/>
                  <a:gd name="connsiteY2" fmla="*/ 806722 h 2965680"/>
                  <a:gd name="connsiteX3" fmla="*/ 2998821 w 3070583"/>
                  <a:gd name="connsiteY3" fmla="*/ 803802 h 2965680"/>
                  <a:gd name="connsiteX4" fmla="*/ 3070010 w 3070583"/>
                  <a:gd name="connsiteY4" fmla="*/ 908064 h 2965680"/>
                  <a:gd name="connsiteX5" fmla="*/ 3070583 w 3070583"/>
                  <a:gd name="connsiteY5" fmla="*/ 1540155 h 2965680"/>
                  <a:gd name="connsiteX6" fmla="*/ 2696829 w 3070583"/>
                  <a:gd name="connsiteY6" fmla="*/ 1686067 h 2965680"/>
                  <a:gd name="connsiteX7" fmla="*/ 2664086 w 3070583"/>
                  <a:gd name="connsiteY7" fmla="*/ 2251392 h 2965680"/>
                  <a:gd name="connsiteX8" fmla="*/ 3013970 w 3070583"/>
                  <a:gd name="connsiteY8" fmla="*/ 2753366 h 2965680"/>
                  <a:gd name="connsiteX9" fmla="*/ 2892085 w 3070583"/>
                  <a:gd name="connsiteY9" fmla="*/ 2885776 h 2965680"/>
                  <a:gd name="connsiteX10" fmla="*/ 2078418 w 3070583"/>
                  <a:gd name="connsiteY10" fmla="*/ 2964698 h 2965680"/>
                  <a:gd name="connsiteX11" fmla="*/ 1973046 w 3070583"/>
                  <a:gd name="connsiteY11" fmla="*/ 2775298 h 2965680"/>
                  <a:gd name="connsiteX12" fmla="*/ 1491401 w 3070583"/>
                  <a:gd name="connsiteY12" fmla="*/ 2674523 h 2965680"/>
                  <a:gd name="connsiteX13" fmla="*/ 1483882 w 3070583"/>
                  <a:gd name="connsiteY13" fmla="*/ 2910125 h 2965680"/>
                  <a:gd name="connsiteX14" fmla="*/ 874143 w 3070583"/>
                  <a:gd name="connsiteY14" fmla="*/ 2965670 h 2965680"/>
                  <a:gd name="connsiteX15" fmla="*/ 758381 w 3070583"/>
                  <a:gd name="connsiteY15" fmla="*/ 2853044 h 2965680"/>
                  <a:gd name="connsiteX16" fmla="*/ 750127 w 3070583"/>
                  <a:gd name="connsiteY16" fmla="*/ 2251912 h 2965680"/>
                  <a:gd name="connsiteX17" fmla="*/ 181200 w 3070583"/>
                  <a:gd name="connsiteY17" fmla="*/ 2307632 h 2965680"/>
                  <a:gd name="connsiteX18" fmla="*/ 394351 w 3070583"/>
                  <a:gd name="connsiteY18" fmla="*/ 1571689 h 2965680"/>
                  <a:gd name="connsiteX19" fmla="*/ 742815 w 3070583"/>
                  <a:gd name="connsiteY19" fmla="*/ 1719381 h 2965680"/>
                  <a:gd name="connsiteX20" fmla="*/ 732115 w 3070583"/>
                  <a:gd name="connsiteY20" fmla="*/ 940165 h 2965680"/>
                  <a:gd name="connsiteX21" fmla="*/ 844742 w 3070583"/>
                  <a:gd name="connsiteY21" fmla="*/ 824403 h 2965680"/>
                  <a:gd name="connsiteX22" fmla="*/ 1599561 w 3070583"/>
                  <a:gd name="connsiteY22" fmla="*/ 814039 h 2965680"/>
                  <a:gd name="connsiteX23" fmla="*/ 1583037 w 3070583"/>
                  <a:gd name="connsiteY23" fmla="*/ 636914 h 2965680"/>
                  <a:gd name="connsiteX0" fmla="*/ 1583037 w 3070583"/>
                  <a:gd name="connsiteY0" fmla="*/ 636914 h 2965680"/>
                  <a:gd name="connsiteX1" fmla="*/ 2121293 w 3070583"/>
                  <a:gd name="connsiteY1" fmla="*/ 645341 h 2965680"/>
                  <a:gd name="connsiteX2" fmla="*/ 2132430 w 3070583"/>
                  <a:gd name="connsiteY2" fmla="*/ 806722 h 2965680"/>
                  <a:gd name="connsiteX3" fmla="*/ 2998821 w 3070583"/>
                  <a:gd name="connsiteY3" fmla="*/ 803802 h 2965680"/>
                  <a:gd name="connsiteX4" fmla="*/ 3070010 w 3070583"/>
                  <a:gd name="connsiteY4" fmla="*/ 908064 h 2965680"/>
                  <a:gd name="connsiteX5" fmla="*/ 3070583 w 3070583"/>
                  <a:gd name="connsiteY5" fmla="*/ 1540155 h 2965680"/>
                  <a:gd name="connsiteX6" fmla="*/ 2696829 w 3070583"/>
                  <a:gd name="connsiteY6" fmla="*/ 1686067 h 2965680"/>
                  <a:gd name="connsiteX7" fmla="*/ 2664086 w 3070583"/>
                  <a:gd name="connsiteY7" fmla="*/ 2251392 h 2965680"/>
                  <a:gd name="connsiteX8" fmla="*/ 3013970 w 3070583"/>
                  <a:gd name="connsiteY8" fmla="*/ 2753366 h 2965680"/>
                  <a:gd name="connsiteX9" fmla="*/ 2892085 w 3070583"/>
                  <a:gd name="connsiteY9" fmla="*/ 2885776 h 2965680"/>
                  <a:gd name="connsiteX10" fmla="*/ 2078418 w 3070583"/>
                  <a:gd name="connsiteY10" fmla="*/ 2964698 h 2965680"/>
                  <a:gd name="connsiteX11" fmla="*/ 1973046 w 3070583"/>
                  <a:gd name="connsiteY11" fmla="*/ 2775298 h 2965680"/>
                  <a:gd name="connsiteX12" fmla="*/ 1491401 w 3070583"/>
                  <a:gd name="connsiteY12" fmla="*/ 2674523 h 2965680"/>
                  <a:gd name="connsiteX13" fmla="*/ 1483882 w 3070583"/>
                  <a:gd name="connsiteY13" fmla="*/ 2910125 h 2965680"/>
                  <a:gd name="connsiteX14" fmla="*/ 874143 w 3070583"/>
                  <a:gd name="connsiteY14" fmla="*/ 2965670 h 2965680"/>
                  <a:gd name="connsiteX15" fmla="*/ 758381 w 3070583"/>
                  <a:gd name="connsiteY15" fmla="*/ 2853044 h 2965680"/>
                  <a:gd name="connsiteX16" fmla="*/ 750127 w 3070583"/>
                  <a:gd name="connsiteY16" fmla="*/ 2251912 h 2965680"/>
                  <a:gd name="connsiteX17" fmla="*/ 181200 w 3070583"/>
                  <a:gd name="connsiteY17" fmla="*/ 2307632 h 2965680"/>
                  <a:gd name="connsiteX18" fmla="*/ 394351 w 3070583"/>
                  <a:gd name="connsiteY18" fmla="*/ 1571689 h 2965680"/>
                  <a:gd name="connsiteX19" fmla="*/ 742815 w 3070583"/>
                  <a:gd name="connsiteY19" fmla="*/ 1719381 h 2965680"/>
                  <a:gd name="connsiteX20" fmla="*/ 732115 w 3070583"/>
                  <a:gd name="connsiteY20" fmla="*/ 940165 h 2965680"/>
                  <a:gd name="connsiteX21" fmla="*/ 844742 w 3070583"/>
                  <a:gd name="connsiteY21" fmla="*/ 824403 h 2965680"/>
                  <a:gd name="connsiteX22" fmla="*/ 1599561 w 3070583"/>
                  <a:gd name="connsiteY22" fmla="*/ 814039 h 2965680"/>
                  <a:gd name="connsiteX23" fmla="*/ 1583037 w 3070583"/>
                  <a:gd name="connsiteY23" fmla="*/ 636914 h 2965680"/>
                  <a:gd name="connsiteX0" fmla="*/ 1583037 w 3070583"/>
                  <a:gd name="connsiteY0" fmla="*/ 636914 h 2965680"/>
                  <a:gd name="connsiteX1" fmla="*/ 2121293 w 3070583"/>
                  <a:gd name="connsiteY1" fmla="*/ 645341 h 2965680"/>
                  <a:gd name="connsiteX2" fmla="*/ 2132430 w 3070583"/>
                  <a:gd name="connsiteY2" fmla="*/ 806722 h 2965680"/>
                  <a:gd name="connsiteX3" fmla="*/ 2998821 w 3070583"/>
                  <a:gd name="connsiteY3" fmla="*/ 803802 h 2965680"/>
                  <a:gd name="connsiteX4" fmla="*/ 3070010 w 3070583"/>
                  <a:gd name="connsiteY4" fmla="*/ 908064 h 2965680"/>
                  <a:gd name="connsiteX5" fmla="*/ 3070583 w 3070583"/>
                  <a:gd name="connsiteY5" fmla="*/ 1540155 h 2965680"/>
                  <a:gd name="connsiteX6" fmla="*/ 2696829 w 3070583"/>
                  <a:gd name="connsiteY6" fmla="*/ 1686067 h 2965680"/>
                  <a:gd name="connsiteX7" fmla="*/ 2664086 w 3070583"/>
                  <a:gd name="connsiteY7" fmla="*/ 2251392 h 2965680"/>
                  <a:gd name="connsiteX8" fmla="*/ 3013970 w 3070583"/>
                  <a:gd name="connsiteY8" fmla="*/ 2753366 h 2965680"/>
                  <a:gd name="connsiteX9" fmla="*/ 2892085 w 3070583"/>
                  <a:gd name="connsiteY9" fmla="*/ 2885776 h 2965680"/>
                  <a:gd name="connsiteX10" fmla="*/ 2078418 w 3070583"/>
                  <a:gd name="connsiteY10" fmla="*/ 2964698 h 2965680"/>
                  <a:gd name="connsiteX11" fmla="*/ 1973046 w 3070583"/>
                  <a:gd name="connsiteY11" fmla="*/ 2775298 h 2965680"/>
                  <a:gd name="connsiteX12" fmla="*/ 1491401 w 3070583"/>
                  <a:gd name="connsiteY12" fmla="*/ 2674523 h 2965680"/>
                  <a:gd name="connsiteX13" fmla="*/ 1483882 w 3070583"/>
                  <a:gd name="connsiteY13" fmla="*/ 2910125 h 2965680"/>
                  <a:gd name="connsiteX14" fmla="*/ 874143 w 3070583"/>
                  <a:gd name="connsiteY14" fmla="*/ 2965670 h 2965680"/>
                  <a:gd name="connsiteX15" fmla="*/ 758381 w 3070583"/>
                  <a:gd name="connsiteY15" fmla="*/ 2853044 h 2965680"/>
                  <a:gd name="connsiteX16" fmla="*/ 750127 w 3070583"/>
                  <a:gd name="connsiteY16" fmla="*/ 2251912 h 2965680"/>
                  <a:gd name="connsiteX17" fmla="*/ 181200 w 3070583"/>
                  <a:gd name="connsiteY17" fmla="*/ 2307632 h 2965680"/>
                  <a:gd name="connsiteX18" fmla="*/ 394351 w 3070583"/>
                  <a:gd name="connsiteY18" fmla="*/ 1571689 h 2965680"/>
                  <a:gd name="connsiteX19" fmla="*/ 742815 w 3070583"/>
                  <a:gd name="connsiteY19" fmla="*/ 1719381 h 2965680"/>
                  <a:gd name="connsiteX20" fmla="*/ 732115 w 3070583"/>
                  <a:gd name="connsiteY20" fmla="*/ 940165 h 2965680"/>
                  <a:gd name="connsiteX21" fmla="*/ 844742 w 3070583"/>
                  <a:gd name="connsiteY21" fmla="*/ 824403 h 2965680"/>
                  <a:gd name="connsiteX22" fmla="*/ 1599561 w 3070583"/>
                  <a:gd name="connsiteY22" fmla="*/ 814039 h 2965680"/>
                  <a:gd name="connsiteX23" fmla="*/ 1583037 w 3070583"/>
                  <a:gd name="connsiteY23" fmla="*/ 636914 h 2965680"/>
                  <a:gd name="connsiteX0" fmla="*/ 1583037 w 3070583"/>
                  <a:gd name="connsiteY0" fmla="*/ 636914 h 2965680"/>
                  <a:gd name="connsiteX1" fmla="*/ 2121293 w 3070583"/>
                  <a:gd name="connsiteY1" fmla="*/ 645341 h 2965680"/>
                  <a:gd name="connsiteX2" fmla="*/ 2132430 w 3070583"/>
                  <a:gd name="connsiteY2" fmla="*/ 806722 h 2965680"/>
                  <a:gd name="connsiteX3" fmla="*/ 2998821 w 3070583"/>
                  <a:gd name="connsiteY3" fmla="*/ 803802 h 2965680"/>
                  <a:gd name="connsiteX4" fmla="*/ 3070010 w 3070583"/>
                  <a:gd name="connsiteY4" fmla="*/ 908064 h 2965680"/>
                  <a:gd name="connsiteX5" fmla="*/ 3070583 w 3070583"/>
                  <a:gd name="connsiteY5" fmla="*/ 1540155 h 2965680"/>
                  <a:gd name="connsiteX6" fmla="*/ 2696829 w 3070583"/>
                  <a:gd name="connsiteY6" fmla="*/ 1686067 h 2965680"/>
                  <a:gd name="connsiteX7" fmla="*/ 2664086 w 3070583"/>
                  <a:gd name="connsiteY7" fmla="*/ 2251392 h 2965680"/>
                  <a:gd name="connsiteX8" fmla="*/ 3013970 w 3070583"/>
                  <a:gd name="connsiteY8" fmla="*/ 2753366 h 2965680"/>
                  <a:gd name="connsiteX9" fmla="*/ 2892085 w 3070583"/>
                  <a:gd name="connsiteY9" fmla="*/ 2885776 h 2965680"/>
                  <a:gd name="connsiteX10" fmla="*/ 2078418 w 3070583"/>
                  <a:gd name="connsiteY10" fmla="*/ 2964698 h 2965680"/>
                  <a:gd name="connsiteX11" fmla="*/ 1973046 w 3070583"/>
                  <a:gd name="connsiteY11" fmla="*/ 2775298 h 2965680"/>
                  <a:gd name="connsiteX12" fmla="*/ 1491401 w 3070583"/>
                  <a:gd name="connsiteY12" fmla="*/ 2674523 h 2965680"/>
                  <a:gd name="connsiteX13" fmla="*/ 1483882 w 3070583"/>
                  <a:gd name="connsiteY13" fmla="*/ 2910125 h 2965680"/>
                  <a:gd name="connsiteX14" fmla="*/ 874143 w 3070583"/>
                  <a:gd name="connsiteY14" fmla="*/ 2965670 h 2965680"/>
                  <a:gd name="connsiteX15" fmla="*/ 758381 w 3070583"/>
                  <a:gd name="connsiteY15" fmla="*/ 2853044 h 2965680"/>
                  <a:gd name="connsiteX16" fmla="*/ 750127 w 3070583"/>
                  <a:gd name="connsiteY16" fmla="*/ 2251912 h 2965680"/>
                  <a:gd name="connsiteX17" fmla="*/ 181200 w 3070583"/>
                  <a:gd name="connsiteY17" fmla="*/ 2307632 h 2965680"/>
                  <a:gd name="connsiteX18" fmla="*/ 394351 w 3070583"/>
                  <a:gd name="connsiteY18" fmla="*/ 1571689 h 2965680"/>
                  <a:gd name="connsiteX19" fmla="*/ 742815 w 3070583"/>
                  <a:gd name="connsiteY19" fmla="*/ 1719381 h 2965680"/>
                  <a:gd name="connsiteX20" fmla="*/ 732115 w 3070583"/>
                  <a:gd name="connsiteY20" fmla="*/ 940165 h 2965680"/>
                  <a:gd name="connsiteX21" fmla="*/ 844742 w 3070583"/>
                  <a:gd name="connsiteY21" fmla="*/ 824403 h 2965680"/>
                  <a:gd name="connsiteX22" fmla="*/ 1599561 w 3070583"/>
                  <a:gd name="connsiteY22" fmla="*/ 814039 h 2965680"/>
                  <a:gd name="connsiteX23" fmla="*/ 1583037 w 3070583"/>
                  <a:gd name="connsiteY23" fmla="*/ 636914 h 2965680"/>
                  <a:gd name="connsiteX0" fmla="*/ 1583037 w 3070583"/>
                  <a:gd name="connsiteY0" fmla="*/ 636914 h 2965680"/>
                  <a:gd name="connsiteX1" fmla="*/ 2121293 w 3070583"/>
                  <a:gd name="connsiteY1" fmla="*/ 645341 h 2965680"/>
                  <a:gd name="connsiteX2" fmla="*/ 2132430 w 3070583"/>
                  <a:gd name="connsiteY2" fmla="*/ 806722 h 2965680"/>
                  <a:gd name="connsiteX3" fmla="*/ 2998821 w 3070583"/>
                  <a:gd name="connsiteY3" fmla="*/ 803802 h 2965680"/>
                  <a:gd name="connsiteX4" fmla="*/ 3070010 w 3070583"/>
                  <a:gd name="connsiteY4" fmla="*/ 908064 h 2965680"/>
                  <a:gd name="connsiteX5" fmla="*/ 3070583 w 3070583"/>
                  <a:gd name="connsiteY5" fmla="*/ 1540155 h 2965680"/>
                  <a:gd name="connsiteX6" fmla="*/ 2696829 w 3070583"/>
                  <a:gd name="connsiteY6" fmla="*/ 1686067 h 2965680"/>
                  <a:gd name="connsiteX7" fmla="*/ 2664086 w 3070583"/>
                  <a:gd name="connsiteY7" fmla="*/ 2251392 h 2965680"/>
                  <a:gd name="connsiteX8" fmla="*/ 3013970 w 3070583"/>
                  <a:gd name="connsiteY8" fmla="*/ 2753366 h 2965680"/>
                  <a:gd name="connsiteX9" fmla="*/ 2892085 w 3070583"/>
                  <a:gd name="connsiteY9" fmla="*/ 2885776 h 2965680"/>
                  <a:gd name="connsiteX10" fmla="*/ 2078418 w 3070583"/>
                  <a:gd name="connsiteY10" fmla="*/ 2964698 h 2965680"/>
                  <a:gd name="connsiteX11" fmla="*/ 1973046 w 3070583"/>
                  <a:gd name="connsiteY11" fmla="*/ 2775298 h 2965680"/>
                  <a:gd name="connsiteX12" fmla="*/ 1491401 w 3070583"/>
                  <a:gd name="connsiteY12" fmla="*/ 2674523 h 2965680"/>
                  <a:gd name="connsiteX13" fmla="*/ 1483882 w 3070583"/>
                  <a:gd name="connsiteY13" fmla="*/ 2910125 h 2965680"/>
                  <a:gd name="connsiteX14" fmla="*/ 874143 w 3070583"/>
                  <a:gd name="connsiteY14" fmla="*/ 2965670 h 2965680"/>
                  <a:gd name="connsiteX15" fmla="*/ 758381 w 3070583"/>
                  <a:gd name="connsiteY15" fmla="*/ 2853044 h 2965680"/>
                  <a:gd name="connsiteX16" fmla="*/ 750127 w 3070583"/>
                  <a:gd name="connsiteY16" fmla="*/ 2251912 h 2965680"/>
                  <a:gd name="connsiteX17" fmla="*/ 181200 w 3070583"/>
                  <a:gd name="connsiteY17" fmla="*/ 2307632 h 2965680"/>
                  <a:gd name="connsiteX18" fmla="*/ 394351 w 3070583"/>
                  <a:gd name="connsiteY18" fmla="*/ 1571689 h 2965680"/>
                  <a:gd name="connsiteX19" fmla="*/ 742815 w 3070583"/>
                  <a:gd name="connsiteY19" fmla="*/ 1719381 h 2965680"/>
                  <a:gd name="connsiteX20" fmla="*/ 732115 w 3070583"/>
                  <a:gd name="connsiteY20" fmla="*/ 940165 h 2965680"/>
                  <a:gd name="connsiteX21" fmla="*/ 844742 w 3070583"/>
                  <a:gd name="connsiteY21" fmla="*/ 824403 h 2965680"/>
                  <a:gd name="connsiteX22" fmla="*/ 1599561 w 3070583"/>
                  <a:gd name="connsiteY22" fmla="*/ 814039 h 2965680"/>
                  <a:gd name="connsiteX23" fmla="*/ 1583037 w 3070583"/>
                  <a:gd name="connsiteY23" fmla="*/ 636914 h 2965680"/>
                  <a:gd name="connsiteX0" fmla="*/ 1595172 w 3082718"/>
                  <a:gd name="connsiteY0" fmla="*/ 636914 h 2965680"/>
                  <a:gd name="connsiteX1" fmla="*/ 2133428 w 3082718"/>
                  <a:gd name="connsiteY1" fmla="*/ 645341 h 2965680"/>
                  <a:gd name="connsiteX2" fmla="*/ 2144565 w 3082718"/>
                  <a:gd name="connsiteY2" fmla="*/ 806722 h 2965680"/>
                  <a:gd name="connsiteX3" fmla="*/ 3010956 w 3082718"/>
                  <a:gd name="connsiteY3" fmla="*/ 803802 h 2965680"/>
                  <a:gd name="connsiteX4" fmla="*/ 3082145 w 3082718"/>
                  <a:gd name="connsiteY4" fmla="*/ 908064 h 2965680"/>
                  <a:gd name="connsiteX5" fmla="*/ 3082718 w 3082718"/>
                  <a:gd name="connsiteY5" fmla="*/ 1540155 h 2965680"/>
                  <a:gd name="connsiteX6" fmla="*/ 2708964 w 3082718"/>
                  <a:gd name="connsiteY6" fmla="*/ 1686067 h 2965680"/>
                  <a:gd name="connsiteX7" fmla="*/ 2676221 w 3082718"/>
                  <a:gd name="connsiteY7" fmla="*/ 2251392 h 2965680"/>
                  <a:gd name="connsiteX8" fmla="*/ 3026105 w 3082718"/>
                  <a:gd name="connsiteY8" fmla="*/ 2753366 h 2965680"/>
                  <a:gd name="connsiteX9" fmla="*/ 2904220 w 3082718"/>
                  <a:gd name="connsiteY9" fmla="*/ 2885776 h 2965680"/>
                  <a:gd name="connsiteX10" fmla="*/ 2090553 w 3082718"/>
                  <a:gd name="connsiteY10" fmla="*/ 2964698 h 2965680"/>
                  <a:gd name="connsiteX11" fmla="*/ 1985181 w 3082718"/>
                  <a:gd name="connsiteY11" fmla="*/ 2775298 h 2965680"/>
                  <a:gd name="connsiteX12" fmla="*/ 1503536 w 3082718"/>
                  <a:gd name="connsiteY12" fmla="*/ 2674523 h 2965680"/>
                  <a:gd name="connsiteX13" fmla="*/ 1496017 w 3082718"/>
                  <a:gd name="connsiteY13" fmla="*/ 2910125 h 2965680"/>
                  <a:gd name="connsiteX14" fmla="*/ 886278 w 3082718"/>
                  <a:gd name="connsiteY14" fmla="*/ 2965670 h 2965680"/>
                  <a:gd name="connsiteX15" fmla="*/ 770516 w 3082718"/>
                  <a:gd name="connsiteY15" fmla="*/ 2853044 h 2965680"/>
                  <a:gd name="connsiteX16" fmla="*/ 762262 w 3082718"/>
                  <a:gd name="connsiteY16" fmla="*/ 2251912 h 2965680"/>
                  <a:gd name="connsiteX17" fmla="*/ 193335 w 3082718"/>
                  <a:gd name="connsiteY17" fmla="*/ 2307632 h 2965680"/>
                  <a:gd name="connsiteX18" fmla="*/ 406486 w 3082718"/>
                  <a:gd name="connsiteY18" fmla="*/ 1571689 h 2965680"/>
                  <a:gd name="connsiteX19" fmla="*/ 754950 w 3082718"/>
                  <a:gd name="connsiteY19" fmla="*/ 1719381 h 2965680"/>
                  <a:gd name="connsiteX20" fmla="*/ 744250 w 3082718"/>
                  <a:gd name="connsiteY20" fmla="*/ 940165 h 2965680"/>
                  <a:gd name="connsiteX21" fmla="*/ 856877 w 3082718"/>
                  <a:gd name="connsiteY21" fmla="*/ 824403 h 2965680"/>
                  <a:gd name="connsiteX22" fmla="*/ 1611696 w 3082718"/>
                  <a:gd name="connsiteY22" fmla="*/ 814039 h 2965680"/>
                  <a:gd name="connsiteX23" fmla="*/ 1595172 w 3082718"/>
                  <a:gd name="connsiteY23" fmla="*/ 636914 h 2965680"/>
                  <a:gd name="connsiteX0" fmla="*/ 1595172 w 3082718"/>
                  <a:gd name="connsiteY0" fmla="*/ 631803 h 2960569"/>
                  <a:gd name="connsiteX1" fmla="*/ 2133428 w 3082718"/>
                  <a:gd name="connsiteY1" fmla="*/ 640230 h 2960569"/>
                  <a:gd name="connsiteX2" fmla="*/ 2144565 w 3082718"/>
                  <a:gd name="connsiteY2" fmla="*/ 801611 h 2960569"/>
                  <a:gd name="connsiteX3" fmla="*/ 3010956 w 3082718"/>
                  <a:gd name="connsiteY3" fmla="*/ 798691 h 2960569"/>
                  <a:gd name="connsiteX4" fmla="*/ 3082145 w 3082718"/>
                  <a:gd name="connsiteY4" fmla="*/ 902953 h 2960569"/>
                  <a:gd name="connsiteX5" fmla="*/ 3082718 w 3082718"/>
                  <a:gd name="connsiteY5" fmla="*/ 1535044 h 2960569"/>
                  <a:gd name="connsiteX6" fmla="*/ 2708964 w 3082718"/>
                  <a:gd name="connsiteY6" fmla="*/ 1680956 h 2960569"/>
                  <a:gd name="connsiteX7" fmla="*/ 2676221 w 3082718"/>
                  <a:gd name="connsiteY7" fmla="*/ 2246281 h 2960569"/>
                  <a:gd name="connsiteX8" fmla="*/ 3026105 w 3082718"/>
                  <a:gd name="connsiteY8" fmla="*/ 2748255 h 2960569"/>
                  <a:gd name="connsiteX9" fmla="*/ 2904220 w 3082718"/>
                  <a:gd name="connsiteY9" fmla="*/ 2880665 h 2960569"/>
                  <a:gd name="connsiteX10" fmla="*/ 2090553 w 3082718"/>
                  <a:gd name="connsiteY10" fmla="*/ 2959587 h 2960569"/>
                  <a:gd name="connsiteX11" fmla="*/ 1985181 w 3082718"/>
                  <a:gd name="connsiteY11" fmla="*/ 2770187 h 2960569"/>
                  <a:gd name="connsiteX12" fmla="*/ 1503536 w 3082718"/>
                  <a:gd name="connsiteY12" fmla="*/ 2669412 h 2960569"/>
                  <a:gd name="connsiteX13" fmla="*/ 1496017 w 3082718"/>
                  <a:gd name="connsiteY13" fmla="*/ 2905014 h 2960569"/>
                  <a:gd name="connsiteX14" fmla="*/ 886278 w 3082718"/>
                  <a:gd name="connsiteY14" fmla="*/ 2960559 h 2960569"/>
                  <a:gd name="connsiteX15" fmla="*/ 770516 w 3082718"/>
                  <a:gd name="connsiteY15" fmla="*/ 2847933 h 2960569"/>
                  <a:gd name="connsiteX16" fmla="*/ 762262 w 3082718"/>
                  <a:gd name="connsiteY16" fmla="*/ 2246801 h 2960569"/>
                  <a:gd name="connsiteX17" fmla="*/ 193335 w 3082718"/>
                  <a:gd name="connsiteY17" fmla="*/ 2302521 h 2960569"/>
                  <a:gd name="connsiteX18" fmla="*/ 406486 w 3082718"/>
                  <a:gd name="connsiteY18" fmla="*/ 1566578 h 2960569"/>
                  <a:gd name="connsiteX19" fmla="*/ 754950 w 3082718"/>
                  <a:gd name="connsiteY19" fmla="*/ 1714270 h 2960569"/>
                  <a:gd name="connsiteX20" fmla="*/ 744250 w 3082718"/>
                  <a:gd name="connsiteY20" fmla="*/ 935054 h 2960569"/>
                  <a:gd name="connsiteX21" fmla="*/ 856877 w 3082718"/>
                  <a:gd name="connsiteY21" fmla="*/ 819292 h 2960569"/>
                  <a:gd name="connsiteX22" fmla="*/ 1611696 w 3082718"/>
                  <a:gd name="connsiteY22" fmla="*/ 808928 h 2960569"/>
                  <a:gd name="connsiteX23" fmla="*/ 1595172 w 3082718"/>
                  <a:gd name="connsiteY23" fmla="*/ 631803 h 2960569"/>
                  <a:gd name="connsiteX0" fmla="*/ 1595172 w 3082718"/>
                  <a:gd name="connsiteY0" fmla="*/ 609883 h 2938649"/>
                  <a:gd name="connsiteX1" fmla="*/ 2133428 w 3082718"/>
                  <a:gd name="connsiteY1" fmla="*/ 618310 h 2938649"/>
                  <a:gd name="connsiteX2" fmla="*/ 2144565 w 3082718"/>
                  <a:gd name="connsiteY2" fmla="*/ 779691 h 2938649"/>
                  <a:gd name="connsiteX3" fmla="*/ 3010956 w 3082718"/>
                  <a:gd name="connsiteY3" fmla="*/ 776771 h 2938649"/>
                  <a:gd name="connsiteX4" fmla="*/ 3082145 w 3082718"/>
                  <a:gd name="connsiteY4" fmla="*/ 881033 h 2938649"/>
                  <a:gd name="connsiteX5" fmla="*/ 3082718 w 3082718"/>
                  <a:gd name="connsiteY5" fmla="*/ 1513124 h 2938649"/>
                  <a:gd name="connsiteX6" fmla="*/ 2708964 w 3082718"/>
                  <a:gd name="connsiteY6" fmla="*/ 1659036 h 2938649"/>
                  <a:gd name="connsiteX7" fmla="*/ 2676221 w 3082718"/>
                  <a:gd name="connsiteY7" fmla="*/ 2224361 h 2938649"/>
                  <a:gd name="connsiteX8" fmla="*/ 3026105 w 3082718"/>
                  <a:gd name="connsiteY8" fmla="*/ 2726335 h 2938649"/>
                  <a:gd name="connsiteX9" fmla="*/ 2904220 w 3082718"/>
                  <a:gd name="connsiteY9" fmla="*/ 2858745 h 2938649"/>
                  <a:gd name="connsiteX10" fmla="*/ 2090553 w 3082718"/>
                  <a:gd name="connsiteY10" fmla="*/ 2937667 h 2938649"/>
                  <a:gd name="connsiteX11" fmla="*/ 1985181 w 3082718"/>
                  <a:gd name="connsiteY11" fmla="*/ 2748267 h 2938649"/>
                  <a:gd name="connsiteX12" fmla="*/ 1503536 w 3082718"/>
                  <a:gd name="connsiteY12" fmla="*/ 2647492 h 2938649"/>
                  <a:gd name="connsiteX13" fmla="*/ 1496017 w 3082718"/>
                  <a:gd name="connsiteY13" fmla="*/ 2883094 h 2938649"/>
                  <a:gd name="connsiteX14" fmla="*/ 886278 w 3082718"/>
                  <a:gd name="connsiteY14" fmla="*/ 2938639 h 2938649"/>
                  <a:gd name="connsiteX15" fmla="*/ 770516 w 3082718"/>
                  <a:gd name="connsiteY15" fmla="*/ 2826013 h 2938649"/>
                  <a:gd name="connsiteX16" fmla="*/ 762262 w 3082718"/>
                  <a:gd name="connsiteY16" fmla="*/ 2224881 h 2938649"/>
                  <a:gd name="connsiteX17" fmla="*/ 193335 w 3082718"/>
                  <a:gd name="connsiteY17" fmla="*/ 2280601 h 2938649"/>
                  <a:gd name="connsiteX18" fmla="*/ 406486 w 3082718"/>
                  <a:gd name="connsiteY18" fmla="*/ 1544658 h 2938649"/>
                  <a:gd name="connsiteX19" fmla="*/ 754950 w 3082718"/>
                  <a:gd name="connsiteY19" fmla="*/ 1692350 h 2938649"/>
                  <a:gd name="connsiteX20" fmla="*/ 744250 w 3082718"/>
                  <a:gd name="connsiteY20" fmla="*/ 913134 h 2938649"/>
                  <a:gd name="connsiteX21" fmla="*/ 856877 w 3082718"/>
                  <a:gd name="connsiteY21" fmla="*/ 797372 h 2938649"/>
                  <a:gd name="connsiteX22" fmla="*/ 1611696 w 3082718"/>
                  <a:gd name="connsiteY22" fmla="*/ 787008 h 2938649"/>
                  <a:gd name="connsiteX23" fmla="*/ 1595172 w 3082718"/>
                  <a:gd name="connsiteY23" fmla="*/ 609883 h 2938649"/>
                  <a:gd name="connsiteX0" fmla="*/ 1595172 w 3082718"/>
                  <a:gd name="connsiteY0" fmla="*/ 623489 h 2952255"/>
                  <a:gd name="connsiteX1" fmla="*/ 2133428 w 3082718"/>
                  <a:gd name="connsiteY1" fmla="*/ 631916 h 2952255"/>
                  <a:gd name="connsiteX2" fmla="*/ 2144565 w 3082718"/>
                  <a:gd name="connsiteY2" fmla="*/ 793297 h 2952255"/>
                  <a:gd name="connsiteX3" fmla="*/ 3010956 w 3082718"/>
                  <a:gd name="connsiteY3" fmla="*/ 790377 h 2952255"/>
                  <a:gd name="connsiteX4" fmla="*/ 3082145 w 3082718"/>
                  <a:gd name="connsiteY4" fmla="*/ 894639 h 2952255"/>
                  <a:gd name="connsiteX5" fmla="*/ 3082718 w 3082718"/>
                  <a:gd name="connsiteY5" fmla="*/ 1526730 h 2952255"/>
                  <a:gd name="connsiteX6" fmla="*/ 2708964 w 3082718"/>
                  <a:gd name="connsiteY6" fmla="*/ 1672642 h 2952255"/>
                  <a:gd name="connsiteX7" fmla="*/ 2676221 w 3082718"/>
                  <a:gd name="connsiteY7" fmla="*/ 2237967 h 2952255"/>
                  <a:gd name="connsiteX8" fmla="*/ 3026105 w 3082718"/>
                  <a:gd name="connsiteY8" fmla="*/ 2739941 h 2952255"/>
                  <a:gd name="connsiteX9" fmla="*/ 2904220 w 3082718"/>
                  <a:gd name="connsiteY9" fmla="*/ 2872351 h 2952255"/>
                  <a:gd name="connsiteX10" fmla="*/ 2090553 w 3082718"/>
                  <a:gd name="connsiteY10" fmla="*/ 2951273 h 2952255"/>
                  <a:gd name="connsiteX11" fmla="*/ 1985181 w 3082718"/>
                  <a:gd name="connsiteY11" fmla="*/ 2761873 h 2952255"/>
                  <a:gd name="connsiteX12" fmla="*/ 1503536 w 3082718"/>
                  <a:gd name="connsiteY12" fmla="*/ 2661098 h 2952255"/>
                  <a:gd name="connsiteX13" fmla="*/ 1496017 w 3082718"/>
                  <a:gd name="connsiteY13" fmla="*/ 2896700 h 2952255"/>
                  <a:gd name="connsiteX14" fmla="*/ 886278 w 3082718"/>
                  <a:gd name="connsiteY14" fmla="*/ 2952245 h 2952255"/>
                  <a:gd name="connsiteX15" fmla="*/ 770516 w 3082718"/>
                  <a:gd name="connsiteY15" fmla="*/ 2839619 h 2952255"/>
                  <a:gd name="connsiteX16" fmla="*/ 762262 w 3082718"/>
                  <a:gd name="connsiteY16" fmla="*/ 2238487 h 2952255"/>
                  <a:gd name="connsiteX17" fmla="*/ 193335 w 3082718"/>
                  <a:gd name="connsiteY17" fmla="*/ 2294207 h 2952255"/>
                  <a:gd name="connsiteX18" fmla="*/ 406486 w 3082718"/>
                  <a:gd name="connsiteY18" fmla="*/ 1558264 h 2952255"/>
                  <a:gd name="connsiteX19" fmla="*/ 754950 w 3082718"/>
                  <a:gd name="connsiteY19" fmla="*/ 1705956 h 2952255"/>
                  <a:gd name="connsiteX20" fmla="*/ 744250 w 3082718"/>
                  <a:gd name="connsiteY20" fmla="*/ 926740 h 2952255"/>
                  <a:gd name="connsiteX21" fmla="*/ 856877 w 3082718"/>
                  <a:gd name="connsiteY21" fmla="*/ 810978 h 2952255"/>
                  <a:gd name="connsiteX22" fmla="*/ 1611696 w 3082718"/>
                  <a:gd name="connsiteY22" fmla="*/ 800614 h 2952255"/>
                  <a:gd name="connsiteX23" fmla="*/ 1595172 w 3082718"/>
                  <a:gd name="connsiteY23" fmla="*/ 623489 h 2952255"/>
                  <a:gd name="connsiteX0" fmla="*/ 1595172 w 3082718"/>
                  <a:gd name="connsiteY0" fmla="*/ 619222 h 2947988"/>
                  <a:gd name="connsiteX1" fmla="*/ 2133428 w 3082718"/>
                  <a:gd name="connsiteY1" fmla="*/ 627649 h 2947988"/>
                  <a:gd name="connsiteX2" fmla="*/ 2144565 w 3082718"/>
                  <a:gd name="connsiteY2" fmla="*/ 789030 h 2947988"/>
                  <a:gd name="connsiteX3" fmla="*/ 3010956 w 3082718"/>
                  <a:gd name="connsiteY3" fmla="*/ 786110 h 2947988"/>
                  <a:gd name="connsiteX4" fmla="*/ 3082145 w 3082718"/>
                  <a:gd name="connsiteY4" fmla="*/ 890372 h 2947988"/>
                  <a:gd name="connsiteX5" fmla="*/ 3082718 w 3082718"/>
                  <a:gd name="connsiteY5" fmla="*/ 1522463 h 2947988"/>
                  <a:gd name="connsiteX6" fmla="*/ 2708964 w 3082718"/>
                  <a:gd name="connsiteY6" fmla="*/ 1668375 h 2947988"/>
                  <a:gd name="connsiteX7" fmla="*/ 2676221 w 3082718"/>
                  <a:gd name="connsiteY7" fmla="*/ 2233700 h 2947988"/>
                  <a:gd name="connsiteX8" fmla="*/ 3026105 w 3082718"/>
                  <a:gd name="connsiteY8" fmla="*/ 2735674 h 2947988"/>
                  <a:gd name="connsiteX9" fmla="*/ 2904220 w 3082718"/>
                  <a:gd name="connsiteY9" fmla="*/ 2868084 h 2947988"/>
                  <a:gd name="connsiteX10" fmla="*/ 2090553 w 3082718"/>
                  <a:gd name="connsiteY10" fmla="*/ 2947006 h 2947988"/>
                  <a:gd name="connsiteX11" fmla="*/ 1985181 w 3082718"/>
                  <a:gd name="connsiteY11" fmla="*/ 2757606 h 2947988"/>
                  <a:gd name="connsiteX12" fmla="*/ 1503536 w 3082718"/>
                  <a:gd name="connsiteY12" fmla="*/ 2656831 h 2947988"/>
                  <a:gd name="connsiteX13" fmla="*/ 1496017 w 3082718"/>
                  <a:gd name="connsiteY13" fmla="*/ 2892433 h 2947988"/>
                  <a:gd name="connsiteX14" fmla="*/ 886278 w 3082718"/>
                  <a:gd name="connsiteY14" fmla="*/ 2947978 h 2947988"/>
                  <a:gd name="connsiteX15" fmla="*/ 770516 w 3082718"/>
                  <a:gd name="connsiteY15" fmla="*/ 2835352 h 2947988"/>
                  <a:gd name="connsiteX16" fmla="*/ 762262 w 3082718"/>
                  <a:gd name="connsiteY16" fmla="*/ 2234220 h 2947988"/>
                  <a:gd name="connsiteX17" fmla="*/ 193335 w 3082718"/>
                  <a:gd name="connsiteY17" fmla="*/ 2289940 h 2947988"/>
                  <a:gd name="connsiteX18" fmla="*/ 406486 w 3082718"/>
                  <a:gd name="connsiteY18" fmla="*/ 1553997 h 2947988"/>
                  <a:gd name="connsiteX19" fmla="*/ 754950 w 3082718"/>
                  <a:gd name="connsiteY19" fmla="*/ 1701689 h 2947988"/>
                  <a:gd name="connsiteX20" fmla="*/ 744250 w 3082718"/>
                  <a:gd name="connsiteY20" fmla="*/ 922473 h 2947988"/>
                  <a:gd name="connsiteX21" fmla="*/ 856877 w 3082718"/>
                  <a:gd name="connsiteY21" fmla="*/ 806711 h 2947988"/>
                  <a:gd name="connsiteX22" fmla="*/ 1611696 w 3082718"/>
                  <a:gd name="connsiteY22" fmla="*/ 796347 h 2947988"/>
                  <a:gd name="connsiteX23" fmla="*/ 1595172 w 3082718"/>
                  <a:gd name="connsiteY23" fmla="*/ 619222 h 2947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082718" h="2947988">
                    <a:moveTo>
                      <a:pt x="1595172" y="619222"/>
                    </a:moveTo>
                    <a:cubicBezTo>
                      <a:pt x="1140934" y="-222262"/>
                      <a:pt x="2618369" y="-193144"/>
                      <a:pt x="2133428" y="627649"/>
                    </a:cubicBezTo>
                    <a:cubicBezTo>
                      <a:pt x="2089786" y="723529"/>
                      <a:pt x="2125299" y="763324"/>
                      <a:pt x="2144565" y="789030"/>
                    </a:cubicBezTo>
                    <a:lnTo>
                      <a:pt x="3010956" y="786110"/>
                    </a:lnTo>
                    <a:cubicBezTo>
                      <a:pt x="3049138" y="786820"/>
                      <a:pt x="3086983" y="846125"/>
                      <a:pt x="3082145" y="890372"/>
                    </a:cubicBezTo>
                    <a:lnTo>
                      <a:pt x="3082718" y="1522463"/>
                    </a:lnTo>
                    <a:cubicBezTo>
                      <a:pt x="3076885" y="1719120"/>
                      <a:pt x="2920875" y="1780379"/>
                      <a:pt x="2708964" y="1668375"/>
                    </a:cubicBezTo>
                    <a:cubicBezTo>
                      <a:pt x="2119227" y="1484573"/>
                      <a:pt x="2280734" y="2438781"/>
                      <a:pt x="2676221" y="2233700"/>
                    </a:cubicBezTo>
                    <a:cubicBezTo>
                      <a:pt x="2801201" y="2207302"/>
                      <a:pt x="3193406" y="1872195"/>
                      <a:pt x="3026105" y="2735674"/>
                    </a:cubicBezTo>
                    <a:cubicBezTo>
                      <a:pt x="3016603" y="2800159"/>
                      <a:pt x="2980271" y="2857675"/>
                      <a:pt x="2904220" y="2868084"/>
                    </a:cubicBezTo>
                    <a:lnTo>
                      <a:pt x="2090553" y="2947006"/>
                    </a:lnTo>
                    <a:cubicBezTo>
                      <a:pt x="1935022" y="2950102"/>
                      <a:pt x="1914774" y="2857327"/>
                      <a:pt x="1985181" y="2757606"/>
                    </a:cubicBezTo>
                    <a:cubicBezTo>
                      <a:pt x="2385626" y="2227080"/>
                      <a:pt x="1330371" y="2061024"/>
                      <a:pt x="1503536" y="2656831"/>
                    </a:cubicBezTo>
                    <a:cubicBezTo>
                      <a:pt x="1568915" y="2789517"/>
                      <a:pt x="1598893" y="2843908"/>
                      <a:pt x="1496017" y="2892433"/>
                    </a:cubicBezTo>
                    <a:cubicBezTo>
                      <a:pt x="1393141" y="2940958"/>
                      <a:pt x="982847" y="2929416"/>
                      <a:pt x="886278" y="2947978"/>
                    </a:cubicBezTo>
                    <a:cubicBezTo>
                      <a:pt x="823210" y="2948844"/>
                      <a:pt x="771382" y="2898420"/>
                      <a:pt x="770516" y="2835352"/>
                    </a:cubicBezTo>
                    <a:lnTo>
                      <a:pt x="762262" y="2234220"/>
                    </a:lnTo>
                    <a:cubicBezTo>
                      <a:pt x="646848" y="2023001"/>
                      <a:pt x="498825" y="2481126"/>
                      <a:pt x="193335" y="2289940"/>
                    </a:cubicBezTo>
                    <a:cubicBezTo>
                      <a:pt x="-162064" y="2079692"/>
                      <a:pt x="9829" y="1537688"/>
                      <a:pt x="406486" y="1553997"/>
                    </a:cubicBezTo>
                    <a:cubicBezTo>
                      <a:pt x="592096" y="1579816"/>
                      <a:pt x="654705" y="1769519"/>
                      <a:pt x="754950" y="1701689"/>
                    </a:cubicBezTo>
                    <a:lnTo>
                      <a:pt x="744250" y="922473"/>
                    </a:lnTo>
                    <a:cubicBezTo>
                      <a:pt x="743384" y="859405"/>
                      <a:pt x="793809" y="807577"/>
                      <a:pt x="856877" y="806711"/>
                    </a:cubicBezTo>
                    <a:lnTo>
                      <a:pt x="1611696" y="796347"/>
                    </a:lnTo>
                    <a:cubicBezTo>
                      <a:pt x="1672148" y="752488"/>
                      <a:pt x="1618727" y="630116"/>
                      <a:pt x="1595172" y="61922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350" ker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90" name="Group 89"/>
              <p:cNvGrpSpPr/>
              <p:nvPr/>
            </p:nvGrpSpPr>
            <p:grpSpPr>
              <a:xfrm>
                <a:off x="4679844" y="5028123"/>
                <a:ext cx="252435" cy="229269"/>
                <a:chOff x="2691686" y="1471544"/>
                <a:chExt cx="4610636" cy="4105009"/>
              </a:xfrm>
              <a:solidFill>
                <a:schemeClr val="bg1"/>
              </a:solidFill>
            </p:grpSpPr>
            <p:sp>
              <p:nvSpPr>
                <p:cNvPr id="91" name="Freeform 90"/>
                <p:cNvSpPr/>
                <p:nvPr/>
              </p:nvSpPr>
              <p:spPr>
                <a:xfrm>
                  <a:off x="2691686" y="1803043"/>
                  <a:ext cx="4610636" cy="3773510"/>
                </a:xfrm>
                <a:custGeom>
                  <a:avLst/>
                  <a:gdLst>
                    <a:gd name="connsiteX0" fmla="*/ 595581 w 4610636"/>
                    <a:gd name="connsiteY0" fmla="*/ 1063982 h 3773510"/>
                    <a:gd name="connsiteX1" fmla="*/ 595581 w 4610636"/>
                    <a:gd name="connsiteY1" fmla="*/ 3407132 h 3773510"/>
                    <a:gd name="connsiteX2" fmla="*/ 4015056 w 4610636"/>
                    <a:gd name="connsiteY2" fmla="*/ 3407132 h 3773510"/>
                    <a:gd name="connsiteX3" fmla="*/ 4015056 w 4610636"/>
                    <a:gd name="connsiteY3" fmla="*/ 1063982 h 3773510"/>
                    <a:gd name="connsiteX4" fmla="*/ 448633 w 4610636"/>
                    <a:gd name="connsiteY4" fmla="*/ 0 h 3773510"/>
                    <a:gd name="connsiteX5" fmla="*/ 1019251 w 4610636"/>
                    <a:gd name="connsiteY5" fmla="*/ 0 h 3773510"/>
                    <a:gd name="connsiteX6" fmla="*/ 1019251 w 4610636"/>
                    <a:gd name="connsiteY6" fmla="*/ 170957 h 3773510"/>
                    <a:gd name="connsiteX7" fmla="*/ 988643 w 4610636"/>
                    <a:gd name="connsiteY7" fmla="*/ 196211 h 3773510"/>
                    <a:gd name="connsiteX8" fmla="*/ 883364 w 4610636"/>
                    <a:gd name="connsiteY8" fmla="*/ 450378 h 3773510"/>
                    <a:gd name="connsiteX9" fmla="*/ 1242810 w 4610636"/>
                    <a:gd name="connsiteY9" fmla="*/ 809824 h 3773510"/>
                    <a:gd name="connsiteX10" fmla="*/ 1602256 w 4610636"/>
                    <a:gd name="connsiteY10" fmla="*/ 450378 h 3773510"/>
                    <a:gd name="connsiteX11" fmla="*/ 1496977 w 4610636"/>
                    <a:gd name="connsiteY11" fmla="*/ 196211 h 3773510"/>
                    <a:gd name="connsiteX12" fmla="*/ 1466369 w 4610636"/>
                    <a:gd name="connsiteY12" fmla="*/ 170957 h 3773510"/>
                    <a:gd name="connsiteX13" fmla="*/ 1466369 w 4610636"/>
                    <a:gd name="connsiteY13" fmla="*/ 0 h 3773510"/>
                    <a:gd name="connsiteX14" fmla="*/ 3172229 w 4610636"/>
                    <a:gd name="connsiteY14" fmla="*/ 0 h 3773510"/>
                    <a:gd name="connsiteX15" fmla="*/ 3172229 w 4610636"/>
                    <a:gd name="connsiteY15" fmla="*/ 170957 h 3773510"/>
                    <a:gd name="connsiteX16" fmla="*/ 3141621 w 4610636"/>
                    <a:gd name="connsiteY16" fmla="*/ 196211 h 3773510"/>
                    <a:gd name="connsiteX17" fmla="*/ 3036342 w 4610636"/>
                    <a:gd name="connsiteY17" fmla="*/ 450378 h 3773510"/>
                    <a:gd name="connsiteX18" fmla="*/ 3395788 w 4610636"/>
                    <a:gd name="connsiteY18" fmla="*/ 809824 h 3773510"/>
                    <a:gd name="connsiteX19" fmla="*/ 3755234 w 4610636"/>
                    <a:gd name="connsiteY19" fmla="*/ 450378 h 3773510"/>
                    <a:gd name="connsiteX20" fmla="*/ 3649955 w 4610636"/>
                    <a:gd name="connsiteY20" fmla="*/ 196211 h 3773510"/>
                    <a:gd name="connsiteX21" fmla="*/ 3619347 w 4610636"/>
                    <a:gd name="connsiteY21" fmla="*/ 170957 h 3773510"/>
                    <a:gd name="connsiteX22" fmla="*/ 3619347 w 4610636"/>
                    <a:gd name="connsiteY22" fmla="*/ 0 h 3773510"/>
                    <a:gd name="connsiteX23" fmla="*/ 4162003 w 4610636"/>
                    <a:gd name="connsiteY23" fmla="*/ 0 h 3773510"/>
                    <a:gd name="connsiteX24" fmla="*/ 4610636 w 4610636"/>
                    <a:gd name="connsiteY24" fmla="*/ 448633 h 3773510"/>
                    <a:gd name="connsiteX25" fmla="*/ 4610636 w 4610636"/>
                    <a:gd name="connsiteY25" fmla="*/ 3324877 h 3773510"/>
                    <a:gd name="connsiteX26" fmla="*/ 4162003 w 4610636"/>
                    <a:gd name="connsiteY26" fmla="*/ 3773510 h 3773510"/>
                    <a:gd name="connsiteX27" fmla="*/ 448633 w 4610636"/>
                    <a:gd name="connsiteY27" fmla="*/ 3773510 h 3773510"/>
                    <a:gd name="connsiteX28" fmla="*/ 0 w 4610636"/>
                    <a:gd name="connsiteY28" fmla="*/ 3324877 h 3773510"/>
                    <a:gd name="connsiteX29" fmla="*/ 0 w 4610636"/>
                    <a:gd name="connsiteY29" fmla="*/ 448633 h 3773510"/>
                    <a:gd name="connsiteX30" fmla="*/ 448633 w 4610636"/>
                    <a:gd name="connsiteY30" fmla="*/ 0 h 37735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4610636" h="3773510">
                      <a:moveTo>
                        <a:pt x="595581" y="1063982"/>
                      </a:moveTo>
                      <a:lnTo>
                        <a:pt x="595581" y="3407132"/>
                      </a:lnTo>
                      <a:lnTo>
                        <a:pt x="4015056" y="3407132"/>
                      </a:lnTo>
                      <a:lnTo>
                        <a:pt x="4015056" y="1063982"/>
                      </a:lnTo>
                      <a:close/>
                      <a:moveTo>
                        <a:pt x="448633" y="0"/>
                      </a:moveTo>
                      <a:lnTo>
                        <a:pt x="1019251" y="0"/>
                      </a:lnTo>
                      <a:lnTo>
                        <a:pt x="1019251" y="170957"/>
                      </a:lnTo>
                      <a:lnTo>
                        <a:pt x="988643" y="196211"/>
                      </a:lnTo>
                      <a:cubicBezTo>
                        <a:pt x="923596" y="261258"/>
                        <a:pt x="883364" y="351120"/>
                        <a:pt x="883364" y="450378"/>
                      </a:cubicBezTo>
                      <a:cubicBezTo>
                        <a:pt x="883364" y="648895"/>
                        <a:pt x="1044293" y="809824"/>
                        <a:pt x="1242810" y="809824"/>
                      </a:cubicBezTo>
                      <a:cubicBezTo>
                        <a:pt x="1441327" y="809824"/>
                        <a:pt x="1602256" y="648895"/>
                        <a:pt x="1602256" y="450378"/>
                      </a:cubicBezTo>
                      <a:cubicBezTo>
                        <a:pt x="1602256" y="351120"/>
                        <a:pt x="1562024" y="261258"/>
                        <a:pt x="1496977" y="196211"/>
                      </a:cubicBezTo>
                      <a:lnTo>
                        <a:pt x="1466369" y="170957"/>
                      </a:lnTo>
                      <a:lnTo>
                        <a:pt x="1466369" y="0"/>
                      </a:lnTo>
                      <a:lnTo>
                        <a:pt x="3172229" y="0"/>
                      </a:lnTo>
                      <a:lnTo>
                        <a:pt x="3172229" y="170957"/>
                      </a:lnTo>
                      <a:lnTo>
                        <a:pt x="3141621" y="196211"/>
                      </a:lnTo>
                      <a:cubicBezTo>
                        <a:pt x="3076575" y="261258"/>
                        <a:pt x="3036342" y="351120"/>
                        <a:pt x="3036342" y="450378"/>
                      </a:cubicBezTo>
                      <a:cubicBezTo>
                        <a:pt x="3036342" y="648895"/>
                        <a:pt x="3197271" y="809824"/>
                        <a:pt x="3395788" y="809824"/>
                      </a:cubicBezTo>
                      <a:cubicBezTo>
                        <a:pt x="3594305" y="809824"/>
                        <a:pt x="3755234" y="648895"/>
                        <a:pt x="3755234" y="450378"/>
                      </a:cubicBezTo>
                      <a:cubicBezTo>
                        <a:pt x="3755234" y="351120"/>
                        <a:pt x="3715002" y="261258"/>
                        <a:pt x="3649955" y="196211"/>
                      </a:cubicBezTo>
                      <a:lnTo>
                        <a:pt x="3619347" y="170957"/>
                      </a:lnTo>
                      <a:lnTo>
                        <a:pt x="3619347" y="0"/>
                      </a:lnTo>
                      <a:lnTo>
                        <a:pt x="4162003" y="0"/>
                      </a:lnTo>
                      <a:cubicBezTo>
                        <a:pt x="4409776" y="0"/>
                        <a:pt x="4610636" y="200860"/>
                        <a:pt x="4610636" y="448633"/>
                      </a:cubicBezTo>
                      <a:lnTo>
                        <a:pt x="4610636" y="3324877"/>
                      </a:lnTo>
                      <a:cubicBezTo>
                        <a:pt x="4610636" y="3572650"/>
                        <a:pt x="4409776" y="3773510"/>
                        <a:pt x="4162003" y="3773510"/>
                      </a:cubicBezTo>
                      <a:lnTo>
                        <a:pt x="448633" y="3773510"/>
                      </a:lnTo>
                      <a:cubicBezTo>
                        <a:pt x="200860" y="3773510"/>
                        <a:pt x="0" y="3572650"/>
                        <a:pt x="0" y="3324877"/>
                      </a:cubicBezTo>
                      <a:lnTo>
                        <a:pt x="0" y="448633"/>
                      </a:lnTo>
                      <a:cubicBezTo>
                        <a:pt x="0" y="200860"/>
                        <a:pt x="200860" y="0"/>
                        <a:pt x="44863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2" name="Rounded Rectangle 91"/>
                <p:cNvSpPr/>
                <p:nvPr/>
              </p:nvSpPr>
              <p:spPr>
                <a:xfrm>
                  <a:off x="3802561" y="1471544"/>
                  <a:ext cx="263871" cy="909705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3" name="Rounded Rectangle 92"/>
                <p:cNvSpPr/>
                <p:nvPr/>
              </p:nvSpPr>
              <p:spPr>
                <a:xfrm>
                  <a:off x="5955539" y="1471544"/>
                  <a:ext cx="263871" cy="909705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4410075" y="3081337"/>
                  <a:ext cx="447675" cy="4953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5105715" y="3081337"/>
                  <a:ext cx="447675" cy="4953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5801355" y="3081337"/>
                  <a:ext cx="447675" cy="4953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5801355" y="3776566"/>
                  <a:ext cx="447675" cy="4953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5106602" y="3776566"/>
                  <a:ext cx="447675" cy="4953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4411848" y="3776566"/>
                  <a:ext cx="447675" cy="4953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3717094" y="3776566"/>
                  <a:ext cx="447675" cy="4953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3717094" y="4467033"/>
                  <a:ext cx="447675" cy="4953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4410075" y="4467033"/>
                  <a:ext cx="447675" cy="4953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4" name="TextBox 156">
            <a:extLst>
              <a:ext uri="{FF2B5EF4-FFF2-40B4-BE49-F238E27FC236}">
                <a16:creationId xmlns:a16="http://schemas.microsoft.com/office/drawing/2014/main" id="{DD62A54E-4CBF-454F-869A-0467767A5250}"/>
              </a:ext>
            </a:extLst>
          </p:cNvPr>
          <p:cNvSpPr txBox="1"/>
          <p:nvPr/>
        </p:nvSpPr>
        <p:spPr>
          <a:xfrm>
            <a:off x="5886955" y="2103921"/>
            <a:ext cx="1497863" cy="300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350" b="1" dirty="0">
                <a:solidFill>
                  <a:srgbClr val="45A5A1"/>
                </a:solidFill>
                <a:latin typeface="Arial Narrow" panose="020B0606020202030204" pitchFamily="34" charset="0"/>
              </a:rPr>
              <a:t>Measurements</a:t>
            </a:r>
          </a:p>
        </p:txBody>
      </p:sp>
      <p:sp>
        <p:nvSpPr>
          <p:cNvPr id="5" name="Rectangle 157">
            <a:extLst>
              <a:ext uri="{FF2B5EF4-FFF2-40B4-BE49-F238E27FC236}">
                <a16:creationId xmlns:a16="http://schemas.microsoft.com/office/drawing/2014/main" id="{9A4DA631-483B-4D76-8D17-FCC166B5A536}"/>
              </a:ext>
            </a:extLst>
          </p:cNvPr>
          <p:cNvSpPr/>
          <p:nvPr/>
        </p:nvSpPr>
        <p:spPr>
          <a:xfrm>
            <a:off x="6859721" y="2603319"/>
            <a:ext cx="1562055" cy="30008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35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Rainer </a:t>
            </a:r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Haeßner</a:t>
            </a:r>
          </a:p>
        </p:txBody>
      </p:sp>
      <p:sp>
        <p:nvSpPr>
          <p:cNvPr id="6" name="TextBox 156">
            <a:extLst>
              <a:ext uri="{FF2B5EF4-FFF2-40B4-BE49-F238E27FC236}">
                <a16:creationId xmlns:a16="http://schemas.microsoft.com/office/drawing/2014/main" id="{55AC243E-FF78-4F81-BE29-1561E1FCDBD3}"/>
              </a:ext>
            </a:extLst>
          </p:cNvPr>
          <p:cNvSpPr txBox="1"/>
          <p:nvPr/>
        </p:nvSpPr>
        <p:spPr>
          <a:xfrm>
            <a:off x="1206019" y="1639058"/>
            <a:ext cx="1497863" cy="300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350" b="1" dirty="0">
                <a:solidFill>
                  <a:srgbClr val="45A5A1"/>
                </a:solidFill>
                <a:latin typeface="Arial Narrow" panose="020B0606020202030204" pitchFamily="34" charset="0"/>
              </a:rPr>
              <a:t>Spectrometer time</a:t>
            </a:r>
          </a:p>
        </p:txBody>
      </p:sp>
      <p:sp>
        <p:nvSpPr>
          <p:cNvPr id="7" name="Rectangle 157">
            <a:extLst>
              <a:ext uri="{FF2B5EF4-FFF2-40B4-BE49-F238E27FC236}">
                <a16:creationId xmlns:a16="http://schemas.microsoft.com/office/drawing/2014/main" id="{DA2B2F0C-E2D2-4FE6-BA57-43D9664D7C6E}"/>
              </a:ext>
            </a:extLst>
          </p:cNvPr>
          <p:cNvSpPr/>
          <p:nvPr/>
        </p:nvSpPr>
        <p:spPr>
          <a:xfrm>
            <a:off x="1154614" y="2111315"/>
            <a:ext cx="896646" cy="30008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 Munich</a:t>
            </a:r>
          </a:p>
        </p:txBody>
      </p:sp>
      <p:sp>
        <p:nvSpPr>
          <p:cNvPr id="8" name="TextBox 156">
            <a:extLst>
              <a:ext uri="{FF2B5EF4-FFF2-40B4-BE49-F238E27FC236}">
                <a16:creationId xmlns:a16="http://schemas.microsoft.com/office/drawing/2014/main" id="{81AD514B-219B-4F96-A843-E5893C285E71}"/>
              </a:ext>
            </a:extLst>
          </p:cNvPr>
          <p:cNvSpPr txBox="1"/>
          <p:nvPr/>
        </p:nvSpPr>
        <p:spPr>
          <a:xfrm>
            <a:off x="1198831" y="3706542"/>
            <a:ext cx="1497863" cy="7155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350" b="1" dirty="0">
                <a:solidFill>
                  <a:srgbClr val="45A5A1"/>
                </a:solidFill>
                <a:latin typeface="Arial Narrow" panose="020B0606020202030204" pitchFamily="34" charset="0"/>
              </a:rPr>
              <a:t>Discussions and native English language support</a:t>
            </a:r>
          </a:p>
        </p:txBody>
      </p:sp>
      <p:sp>
        <p:nvSpPr>
          <p:cNvPr id="9" name="Rectangle 157">
            <a:extLst>
              <a:ext uri="{FF2B5EF4-FFF2-40B4-BE49-F238E27FC236}">
                <a16:creationId xmlns:a16="http://schemas.microsoft.com/office/drawing/2014/main" id="{2F26A1F8-833A-4FD3-B605-3F6483B7496C}"/>
              </a:ext>
            </a:extLst>
          </p:cNvPr>
          <p:cNvSpPr/>
          <p:nvPr/>
        </p:nvSpPr>
        <p:spPr>
          <a:xfrm>
            <a:off x="2607581" y="5149757"/>
            <a:ext cx="1341804" cy="5078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Alan M. </a:t>
            </a:r>
            <a:r>
              <a:rPr lang="en-US" sz="13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Kenwright</a:t>
            </a:r>
            <a:endParaRPr lang="en-US" sz="135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Nils </a:t>
            </a:r>
            <a:r>
              <a:rPr lang="en-US" sz="13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Schlörer</a:t>
            </a:r>
            <a:endParaRPr lang="en-US" sz="135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56">
            <a:extLst>
              <a:ext uri="{FF2B5EF4-FFF2-40B4-BE49-F238E27FC236}">
                <a16:creationId xmlns:a16="http://schemas.microsoft.com/office/drawing/2014/main" id="{DB942698-967B-40BF-AF07-9009296CFF67}"/>
              </a:ext>
            </a:extLst>
          </p:cNvPr>
          <p:cNvSpPr txBox="1"/>
          <p:nvPr/>
        </p:nvSpPr>
        <p:spPr>
          <a:xfrm>
            <a:off x="6223623" y="3992525"/>
            <a:ext cx="1497863" cy="300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350" b="1" dirty="0">
                <a:solidFill>
                  <a:srgbClr val="45A5A1"/>
                </a:solidFill>
                <a:latin typeface="Arial Narrow" panose="020B0606020202030204" pitchFamily="34" charset="0"/>
              </a:rPr>
              <a:t>Compilation</a:t>
            </a:r>
          </a:p>
        </p:txBody>
      </p:sp>
      <p:sp>
        <p:nvSpPr>
          <p:cNvPr id="11" name="Rectangle 157">
            <a:extLst>
              <a:ext uri="{FF2B5EF4-FFF2-40B4-BE49-F238E27FC236}">
                <a16:creationId xmlns:a16="http://schemas.microsoft.com/office/drawing/2014/main" id="{95EFB136-EC3C-4F28-B063-312E2997DD86}"/>
              </a:ext>
            </a:extLst>
          </p:cNvPr>
          <p:cNvSpPr/>
          <p:nvPr/>
        </p:nvSpPr>
        <p:spPr>
          <a:xfrm>
            <a:off x="5448284" y="5249603"/>
            <a:ext cx="1341804" cy="30008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Rainer Haeßner</a:t>
            </a:r>
          </a:p>
        </p:txBody>
      </p:sp>
    </p:spTree>
    <p:extLst>
      <p:ext uri="{BB962C8B-B14F-4D97-AF65-F5344CB8AC3E}">
        <p14:creationId xmlns:p14="http://schemas.microsoft.com/office/powerpoint/2010/main" val="671063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377</Words>
  <Application>Microsoft Office PowerPoint</Application>
  <PresentationFormat>Bildschirmpräsentation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of the Month:  December 2020</dc:title>
  <dc:creator>Platz Hirsch</dc:creator>
  <cp:lastModifiedBy>Nils Schloerer</cp:lastModifiedBy>
  <cp:revision>43</cp:revision>
  <dcterms:created xsi:type="dcterms:W3CDTF">2020-11-07T09:29:03Z</dcterms:created>
  <dcterms:modified xsi:type="dcterms:W3CDTF">2021-02-03T07:05:06Z</dcterms:modified>
</cp:coreProperties>
</file>